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717" r:id="rId2"/>
    <p:sldMasterId id="2147483745" r:id="rId3"/>
    <p:sldMasterId id="2147483761" r:id="rId4"/>
  </p:sldMasterIdLst>
  <p:notesMasterIdLst>
    <p:notesMasterId r:id="rId20"/>
  </p:notesMasterIdLst>
  <p:handoutMasterIdLst>
    <p:handoutMasterId r:id="rId21"/>
  </p:handoutMasterIdLst>
  <p:sldIdLst>
    <p:sldId id="333" r:id="rId5"/>
    <p:sldId id="471" r:id="rId6"/>
    <p:sldId id="734" r:id="rId7"/>
    <p:sldId id="680" r:id="rId8"/>
    <p:sldId id="713" r:id="rId9"/>
    <p:sldId id="729" r:id="rId10"/>
    <p:sldId id="682" r:id="rId11"/>
    <p:sldId id="671" r:id="rId12"/>
    <p:sldId id="672" r:id="rId13"/>
    <p:sldId id="707" r:id="rId14"/>
    <p:sldId id="709" r:id="rId15"/>
    <p:sldId id="727" r:id="rId16"/>
    <p:sldId id="742" r:id="rId17"/>
    <p:sldId id="743" r:id="rId18"/>
    <p:sldId id="744" r:id="rId19"/>
  </p:sldIdLst>
  <p:sldSz cx="9144000" cy="6858000" type="screen4x3"/>
  <p:notesSz cx="6794500" cy="9906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YSSETTES Sophie" initials="V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D99"/>
    <a:srgbClr val="FFFF99"/>
    <a:srgbClr val="B00047"/>
    <a:srgbClr val="66CCFF"/>
    <a:srgbClr val="ED01DC"/>
    <a:srgbClr val="FF0066"/>
    <a:srgbClr val="00FF99"/>
    <a:srgbClr val="00456C"/>
    <a:srgbClr val="58C8D4"/>
    <a:srgbClr val="66A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44" autoAdjust="0"/>
    <p:restoredTop sz="90503" autoAdjust="0"/>
  </p:normalViewPr>
  <p:slideViewPr>
    <p:cSldViewPr>
      <p:cViewPr>
        <p:scale>
          <a:sx n="66" d="100"/>
          <a:sy n="66" d="100"/>
        </p:scale>
        <p:origin x="-1320" y="-1232"/>
      </p:cViewPr>
      <p:guideLst>
        <p:guide orient="horz" pos="2160"/>
        <p:guide pos="2880"/>
      </p:guideLst>
    </p:cSldViewPr>
  </p:slideViewPr>
  <p:outlineViewPr>
    <p:cViewPr>
      <p:scale>
        <a:sx n="33" d="100"/>
        <a:sy n="33" d="100"/>
      </p:scale>
      <p:origin x="54" y="4884"/>
    </p:cViewPr>
  </p:outlineViewPr>
  <p:notesTextViewPr>
    <p:cViewPr>
      <p:scale>
        <a:sx n="100" d="100"/>
        <a:sy n="100" d="100"/>
      </p:scale>
      <p:origin x="0" y="0"/>
    </p:cViewPr>
  </p:notesTextViewPr>
  <p:sorterViewPr>
    <p:cViewPr>
      <p:scale>
        <a:sx n="150" d="100"/>
        <a:sy n="150" d="100"/>
      </p:scale>
      <p:origin x="0" y="705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0"/>
          <c:order val="0"/>
          <c:tx>
            <c:strRef>
              <c:f>Sheet1!$B$1</c:f>
              <c:strCache>
                <c:ptCount val="1"/>
                <c:pt idx="0">
                  <c:v>Percentage of students with a bank account</c:v>
                </c:pt>
              </c:strCache>
            </c:strRef>
          </c:tx>
          <c:spPr>
            <a:solidFill>
              <a:srgbClr val="00B050"/>
            </a:solidFill>
          </c:spPr>
          <c:invertIfNegative val="0"/>
          <c:dPt>
            <c:idx val="9"/>
            <c:invertIfNegative val="0"/>
            <c:bubble3D val="0"/>
            <c:spPr>
              <a:solidFill>
                <a:srgbClr val="FF0000"/>
              </a:solidFill>
            </c:spPr>
          </c:dPt>
          <c:cat>
            <c:strRef>
              <c:f>Sheet1!$A$2:$A$18</c:f>
              <c:strCache>
                <c:ptCount val="17"/>
                <c:pt idx="0">
                  <c:v>Poland</c:v>
                </c:pt>
                <c:pt idx="1">
                  <c:v>Slovak Republic</c:v>
                </c:pt>
                <c:pt idx="2">
                  <c:v>Israel</c:v>
                </c:pt>
                <c:pt idx="3">
                  <c:v>Italy</c:v>
                </c:pt>
                <c:pt idx="4">
                  <c:v>Croatia</c:v>
                </c:pt>
                <c:pt idx="5">
                  <c:v>Czech Republic</c:v>
                </c:pt>
                <c:pt idx="6">
                  <c:v>Latvia</c:v>
                </c:pt>
                <c:pt idx="7">
                  <c:v>United States</c:v>
                </c:pt>
                <c:pt idx="8">
                  <c:v>Shanghai-China</c:v>
                </c:pt>
                <c:pt idx="9">
                  <c:v>OECD average-13</c:v>
                </c:pt>
                <c:pt idx="10">
                  <c:v>Spain</c:v>
                </c:pt>
                <c:pt idx="11">
                  <c:v>Flemish Community (Belgium)</c:v>
                </c:pt>
                <c:pt idx="12">
                  <c:v>France</c:v>
                </c:pt>
                <c:pt idx="13">
                  <c:v>Australia</c:v>
                </c:pt>
                <c:pt idx="14">
                  <c:v>Estonia</c:v>
                </c:pt>
                <c:pt idx="15">
                  <c:v>New Zealand</c:v>
                </c:pt>
                <c:pt idx="16">
                  <c:v>Slovenia</c:v>
                </c:pt>
              </c:strCache>
            </c:strRef>
          </c:cat>
          <c:val>
            <c:numRef>
              <c:f>Sheet1!$B$2:$B$18</c:f>
              <c:numCache>
                <c:formatCode>General</c:formatCode>
                <c:ptCount val="17"/>
                <c:pt idx="0">
                  <c:v>15.500779157535</c:v>
                </c:pt>
                <c:pt idx="1">
                  <c:v>25.09589184120609</c:v>
                </c:pt>
                <c:pt idx="2">
                  <c:v>29.27583291549303</c:v>
                </c:pt>
                <c:pt idx="3">
                  <c:v>35.91264518254192</c:v>
                </c:pt>
                <c:pt idx="4">
                  <c:v>36.94599490748476</c:v>
                </c:pt>
                <c:pt idx="5">
                  <c:v>40.06514032448104</c:v>
                </c:pt>
                <c:pt idx="6">
                  <c:v>40.82856722889607</c:v>
                </c:pt>
                <c:pt idx="7">
                  <c:v>51.42932008046866</c:v>
                </c:pt>
                <c:pt idx="8">
                  <c:v>55.82869040677785</c:v>
                </c:pt>
                <c:pt idx="9">
                  <c:v>58.2911253737999</c:v>
                </c:pt>
                <c:pt idx="10">
                  <c:v>59.13711491624257</c:v>
                </c:pt>
                <c:pt idx="11">
                  <c:v>78.10645654678456</c:v>
                </c:pt>
                <c:pt idx="12">
                  <c:v>80.39029711125727</c:v>
                </c:pt>
                <c:pt idx="13">
                  <c:v>81.56172376123943</c:v>
                </c:pt>
                <c:pt idx="14">
                  <c:v>82.01329615156515</c:v>
                </c:pt>
                <c:pt idx="15">
                  <c:v>88.8794014565721</c:v>
                </c:pt>
                <c:pt idx="16">
                  <c:v>90.41673041401171</c:v>
                </c:pt>
              </c:numCache>
            </c:numRef>
          </c:val>
        </c:ser>
        <c:dLbls>
          <c:showLegendKey val="0"/>
          <c:showVal val="0"/>
          <c:showCatName val="0"/>
          <c:showSerName val="0"/>
          <c:showPercent val="0"/>
          <c:showBubbleSize val="0"/>
        </c:dLbls>
        <c:gapWidth val="150"/>
        <c:axId val="2132740120"/>
        <c:axId val="2135395256"/>
      </c:barChart>
      <c:catAx>
        <c:axId val="2132740120"/>
        <c:scaling>
          <c:orientation val="minMax"/>
        </c:scaling>
        <c:delete val="0"/>
        <c:axPos val="l"/>
        <c:majorTickMark val="out"/>
        <c:minorTickMark val="none"/>
        <c:tickLblPos val="nextTo"/>
        <c:crossAx val="2135395256"/>
        <c:crosses val="autoZero"/>
        <c:auto val="1"/>
        <c:lblAlgn val="ctr"/>
        <c:lblOffset val="100"/>
        <c:tickLblSkip val="1"/>
        <c:noMultiLvlLbl val="0"/>
      </c:catAx>
      <c:valAx>
        <c:axId val="2135395256"/>
        <c:scaling>
          <c:orientation val="minMax"/>
        </c:scaling>
        <c:delete val="0"/>
        <c:axPos val="b"/>
        <c:majorGridlines/>
        <c:numFmt formatCode="General" sourceLinked="1"/>
        <c:majorTickMark val="out"/>
        <c:minorTickMark val="none"/>
        <c:tickLblPos val="nextTo"/>
        <c:crossAx val="2132740120"/>
        <c:crosses val="autoZero"/>
        <c:crossBetween val="between"/>
      </c:valAx>
    </c:plotArea>
    <c:plotVisOnly val="1"/>
    <c:dispBlanksAs val="gap"/>
    <c:showDLblsOverMax val="0"/>
  </c:chart>
  <c:txPr>
    <a:bodyPr/>
    <a:lstStyle/>
    <a:p>
      <a:pPr>
        <a:defRPr sz="16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0"/>
          <c:order val="0"/>
          <c:tx>
            <c:strRef>
              <c:f>Sheet1!$B$1</c:f>
              <c:strCache>
                <c:ptCount val="1"/>
                <c:pt idx="0">
                  <c:v>Percentage of students with a prepaid debit card</c:v>
                </c:pt>
              </c:strCache>
            </c:strRef>
          </c:tx>
          <c:spPr>
            <a:solidFill>
              <a:srgbClr val="00B0F0"/>
            </a:solidFill>
          </c:spPr>
          <c:invertIfNegative val="0"/>
          <c:dPt>
            <c:idx val="9"/>
            <c:invertIfNegative val="0"/>
            <c:bubble3D val="0"/>
            <c:spPr>
              <a:solidFill>
                <a:srgbClr val="FF0000"/>
              </a:solidFill>
            </c:spPr>
          </c:dPt>
          <c:cat>
            <c:strRef>
              <c:f>Sheet1!$A$2:$A$16</c:f>
              <c:strCache>
                <c:ptCount val="15"/>
                <c:pt idx="0">
                  <c:v>Shanghai-China</c:v>
                </c:pt>
                <c:pt idx="1">
                  <c:v>Poland</c:v>
                </c:pt>
                <c:pt idx="2">
                  <c:v>Israel</c:v>
                </c:pt>
                <c:pt idx="3">
                  <c:v>Latvia</c:v>
                </c:pt>
                <c:pt idx="4">
                  <c:v>United States</c:v>
                </c:pt>
                <c:pt idx="5">
                  <c:v>Flemish Community (Belgium)</c:v>
                </c:pt>
                <c:pt idx="6">
                  <c:v>Croatia</c:v>
                </c:pt>
                <c:pt idx="7">
                  <c:v>Italy</c:v>
                </c:pt>
                <c:pt idx="8">
                  <c:v>Slovak Republic</c:v>
                </c:pt>
                <c:pt idx="9">
                  <c:v>OECD average-10</c:v>
                </c:pt>
                <c:pt idx="10">
                  <c:v>France</c:v>
                </c:pt>
                <c:pt idx="11">
                  <c:v>Slovenia</c:v>
                </c:pt>
                <c:pt idx="12">
                  <c:v>Russian Federation</c:v>
                </c:pt>
                <c:pt idx="13">
                  <c:v>Estonia</c:v>
                </c:pt>
                <c:pt idx="14">
                  <c:v>Czech Republic</c:v>
                </c:pt>
              </c:strCache>
            </c:strRef>
          </c:cat>
          <c:val>
            <c:numRef>
              <c:f>Sheet1!$B$2:$B$16</c:f>
              <c:numCache>
                <c:formatCode>General</c:formatCode>
                <c:ptCount val="15"/>
                <c:pt idx="0">
                  <c:v>7.59330930311587</c:v>
                </c:pt>
                <c:pt idx="1">
                  <c:v>8.73707554129447</c:v>
                </c:pt>
                <c:pt idx="2">
                  <c:v>9.235789105160178</c:v>
                </c:pt>
                <c:pt idx="3">
                  <c:v>13.92754015582244</c:v>
                </c:pt>
                <c:pt idx="4">
                  <c:v>14.3180209394447</c:v>
                </c:pt>
                <c:pt idx="5">
                  <c:v>16.74150427403425</c:v>
                </c:pt>
                <c:pt idx="6">
                  <c:v>18.37408488727237</c:v>
                </c:pt>
                <c:pt idx="7">
                  <c:v>19.23141485505005</c:v>
                </c:pt>
                <c:pt idx="8">
                  <c:v>19.48897262175576</c:v>
                </c:pt>
                <c:pt idx="9">
                  <c:v>19.49133052445377</c:v>
                </c:pt>
                <c:pt idx="10">
                  <c:v>22.59555694724148</c:v>
                </c:pt>
                <c:pt idx="11">
                  <c:v>24.88629068775712</c:v>
                </c:pt>
                <c:pt idx="12">
                  <c:v>26.62435856977338</c:v>
                </c:pt>
                <c:pt idx="13">
                  <c:v>28.65828775827954</c:v>
                </c:pt>
                <c:pt idx="14">
                  <c:v>31.0203925145201</c:v>
                </c:pt>
              </c:numCache>
            </c:numRef>
          </c:val>
        </c:ser>
        <c:dLbls>
          <c:showLegendKey val="0"/>
          <c:showVal val="0"/>
          <c:showCatName val="0"/>
          <c:showSerName val="0"/>
          <c:showPercent val="0"/>
          <c:showBubbleSize val="0"/>
        </c:dLbls>
        <c:gapWidth val="150"/>
        <c:axId val="2134878888"/>
        <c:axId val="2134881864"/>
      </c:barChart>
      <c:catAx>
        <c:axId val="2134878888"/>
        <c:scaling>
          <c:orientation val="minMax"/>
        </c:scaling>
        <c:delete val="0"/>
        <c:axPos val="l"/>
        <c:majorTickMark val="out"/>
        <c:minorTickMark val="none"/>
        <c:tickLblPos val="nextTo"/>
        <c:crossAx val="2134881864"/>
        <c:crosses val="autoZero"/>
        <c:auto val="1"/>
        <c:lblAlgn val="ctr"/>
        <c:lblOffset val="100"/>
        <c:tickLblSkip val="1"/>
        <c:noMultiLvlLbl val="0"/>
      </c:catAx>
      <c:valAx>
        <c:axId val="2134881864"/>
        <c:scaling>
          <c:orientation val="minMax"/>
          <c:max val="100.0"/>
        </c:scaling>
        <c:delete val="0"/>
        <c:axPos val="b"/>
        <c:majorGridlines/>
        <c:numFmt formatCode="General" sourceLinked="1"/>
        <c:majorTickMark val="out"/>
        <c:minorTickMark val="none"/>
        <c:tickLblPos val="nextTo"/>
        <c:crossAx val="2134878888"/>
        <c:crosses val="autoZero"/>
        <c:crossBetween val="between"/>
      </c:valAx>
    </c:plotArea>
    <c:plotVisOnly val="1"/>
    <c:dispBlanksAs val="gap"/>
    <c:showDLblsOverMax val="0"/>
  </c:chart>
  <c:txPr>
    <a:bodyPr/>
    <a:lstStyle/>
    <a:p>
      <a:pPr>
        <a:defRPr sz="1600">
          <a:solidFill>
            <a:schemeClr val="bg1"/>
          </a:solidFill>
        </a:defRPr>
      </a:pPr>
      <a:endParaRPr lang="en-US"/>
    </a:p>
  </c:txPr>
  <c:externalData r:id="rId1">
    <c:autoUpdate val="0"/>
  </c:externalData>
</c:chartSpace>
</file>

<file path=ppt/diagrams/_rels/data2.xml.rels><?xml version="1.0" encoding="UTF-8" standalone="yes"?>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67AFC6-9FE1-4853-9348-17C3F63DD30B}" type="doc">
      <dgm:prSet loTypeId="urn:microsoft.com/office/officeart/2005/8/layout/cycle3" loCatId="cycle" qsTypeId="urn:microsoft.com/office/officeart/2005/8/quickstyle/3d6" qsCatId="3D" csTypeId="urn:microsoft.com/office/officeart/2005/8/colors/colorful4" csCatId="colorful" phldr="1"/>
      <dgm:spPr/>
      <dgm:t>
        <a:bodyPr/>
        <a:lstStyle/>
        <a:p>
          <a:endParaRPr lang="en-GB"/>
        </a:p>
      </dgm:t>
    </dgm:pt>
    <dgm:pt modelId="{813AA5C7-26CC-4477-BF4D-A0D5D3DE8CDA}">
      <dgm:prSet phldrT="[Text]"/>
      <dgm:spPr/>
      <dgm:t>
        <a:bodyPr/>
        <a:lstStyle/>
        <a:p>
          <a:pPr rtl="0"/>
          <a:r>
            <a:rPr lang="en-GB" b="1" dirty="0" smtClean="0">
              <a:latin typeface="+mj-lt"/>
            </a:rPr>
            <a:t>Big decisions at a young age: e.g. continuing education vs working</a:t>
          </a:r>
          <a:endParaRPr lang="en-GB" dirty="0"/>
        </a:p>
      </dgm:t>
    </dgm:pt>
    <dgm:pt modelId="{F4FE360E-FC38-4AA1-9EB8-B42DD37A8A7B}" type="parTrans" cxnId="{5F8F3A83-BBEC-4F16-ABAE-9BB9D80584ED}">
      <dgm:prSet/>
      <dgm:spPr/>
      <dgm:t>
        <a:bodyPr/>
        <a:lstStyle/>
        <a:p>
          <a:endParaRPr lang="en-GB"/>
        </a:p>
      </dgm:t>
    </dgm:pt>
    <dgm:pt modelId="{16D51E23-A2B8-44D4-8083-9D50F5013B5D}" type="sibTrans" cxnId="{5F8F3A83-BBEC-4F16-ABAE-9BB9D80584ED}">
      <dgm:prSet/>
      <dgm:spPr/>
      <dgm:t>
        <a:bodyPr/>
        <a:lstStyle/>
        <a:p>
          <a:endParaRPr lang="en-GB"/>
        </a:p>
      </dgm:t>
    </dgm:pt>
    <dgm:pt modelId="{6F67B46B-9BB1-4EB8-89EC-380F27687D8C}">
      <dgm:prSet phldrT="[Text]"/>
      <dgm:spPr/>
      <dgm:t>
        <a:bodyPr/>
        <a:lstStyle/>
        <a:p>
          <a:pPr rtl="0"/>
          <a:r>
            <a:rPr lang="en-GB" b="1" u="none" dirty="0" smtClean="0">
              <a:latin typeface="+mj-lt"/>
            </a:rPr>
            <a:t>Shrinking welfare systems; increased personal responsibility</a:t>
          </a:r>
          <a:endParaRPr lang="en-GB" dirty="0"/>
        </a:p>
      </dgm:t>
    </dgm:pt>
    <dgm:pt modelId="{1579C562-43CA-481B-A3E9-36FCDC279BF8}" type="parTrans" cxnId="{A248E501-B90D-4C9F-89DE-FCD5BA0C4403}">
      <dgm:prSet/>
      <dgm:spPr/>
      <dgm:t>
        <a:bodyPr/>
        <a:lstStyle/>
        <a:p>
          <a:endParaRPr lang="en-GB"/>
        </a:p>
      </dgm:t>
    </dgm:pt>
    <dgm:pt modelId="{AF364EE3-A1A3-4BE9-A1EA-87E7518D241D}" type="sibTrans" cxnId="{A248E501-B90D-4C9F-89DE-FCD5BA0C4403}">
      <dgm:prSet/>
      <dgm:spPr/>
      <dgm:t>
        <a:bodyPr/>
        <a:lstStyle/>
        <a:p>
          <a:endParaRPr lang="en-GB"/>
        </a:p>
      </dgm:t>
    </dgm:pt>
    <dgm:pt modelId="{7039CC33-6E08-4CA2-8B04-BC4551D244FC}">
      <dgm:prSet phldrT="[Text]"/>
      <dgm:spPr/>
      <dgm:t>
        <a:bodyPr/>
        <a:lstStyle/>
        <a:p>
          <a:pPr rtl="0"/>
          <a:r>
            <a:rPr lang="en-GB" b="1" dirty="0" smtClean="0">
              <a:latin typeface="+mj-lt"/>
            </a:rPr>
            <a:t>Shifting demographics- increased longevity</a:t>
          </a:r>
          <a:endParaRPr lang="en-GB" dirty="0"/>
        </a:p>
      </dgm:t>
    </dgm:pt>
    <dgm:pt modelId="{2F226747-C34E-4DED-A751-B0367B31F511}" type="parTrans" cxnId="{FBC92056-4877-4A68-A8FE-5D97D4BCB982}">
      <dgm:prSet/>
      <dgm:spPr/>
      <dgm:t>
        <a:bodyPr/>
        <a:lstStyle/>
        <a:p>
          <a:endParaRPr lang="en-GB"/>
        </a:p>
      </dgm:t>
    </dgm:pt>
    <dgm:pt modelId="{DB3FA76C-976D-47BC-8238-1BAD8A61F132}" type="sibTrans" cxnId="{FBC92056-4877-4A68-A8FE-5D97D4BCB982}">
      <dgm:prSet/>
      <dgm:spPr/>
      <dgm:t>
        <a:bodyPr/>
        <a:lstStyle/>
        <a:p>
          <a:endParaRPr lang="en-GB"/>
        </a:p>
      </dgm:t>
    </dgm:pt>
    <dgm:pt modelId="{3D2D3888-EB21-4602-B79F-7C7A69250F7E}">
      <dgm:prSet phldrT="[Text]"/>
      <dgm:spPr/>
      <dgm:t>
        <a:bodyPr/>
        <a:lstStyle/>
        <a:p>
          <a:pPr rtl="0"/>
          <a:r>
            <a:rPr lang="en-US" b="1" dirty="0" smtClean="0">
              <a:latin typeface="+mj-lt"/>
            </a:rPr>
            <a:t>Changing </a:t>
          </a:r>
          <a:r>
            <a:rPr lang="en-US" b="1" dirty="0" err="1" smtClean="0">
              <a:latin typeface="+mj-lt"/>
            </a:rPr>
            <a:t>labour</a:t>
          </a:r>
          <a:r>
            <a:rPr lang="en-US" b="1" dirty="0" smtClean="0">
              <a:latin typeface="+mj-lt"/>
            </a:rPr>
            <a:t>-markets and reduced job security</a:t>
          </a:r>
          <a:endParaRPr lang="en-GB" dirty="0"/>
        </a:p>
      </dgm:t>
    </dgm:pt>
    <dgm:pt modelId="{DCCA64DE-AA36-4EBA-9F06-FD6B5908F510}" type="parTrans" cxnId="{6D6947B5-F65F-4CC0-BC60-6ABD364AD0A4}">
      <dgm:prSet/>
      <dgm:spPr/>
      <dgm:t>
        <a:bodyPr/>
        <a:lstStyle/>
        <a:p>
          <a:endParaRPr lang="en-GB"/>
        </a:p>
      </dgm:t>
    </dgm:pt>
    <dgm:pt modelId="{FD874273-2526-4676-9C36-A41016B36A63}" type="sibTrans" cxnId="{6D6947B5-F65F-4CC0-BC60-6ABD364AD0A4}">
      <dgm:prSet/>
      <dgm:spPr/>
      <dgm:t>
        <a:bodyPr/>
        <a:lstStyle/>
        <a:p>
          <a:endParaRPr lang="en-GB"/>
        </a:p>
      </dgm:t>
    </dgm:pt>
    <dgm:pt modelId="{52AABE83-A73B-4FC6-864F-234734559335}">
      <dgm:prSet phldrT="[Text]"/>
      <dgm:spPr/>
      <dgm:t>
        <a:bodyPr/>
        <a:lstStyle/>
        <a:p>
          <a:pPr rtl="0"/>
          <a:r>
            <a:rPr lang="en-GB" b="1" dirty="0" smtClean="0">
              <a:latin typeface="+mj-lt"/>
            </a:rPr>
            <a:t>Access to financial products at young ages</a:t>
          </a:r>
          <a:endParaRPr lang="en-GB" dirty="0"/>
        </a:p>
      </dgm:t>
    </dgm:pt>
    <dgm:pt modelId="{AC0A0EE3-CC46-4433-9507-61060E268C2B}" type="parTrans" cxnId="{2B7DE660-88E6-49ED-852D-EE3D6B61FD2F}">
      <dgm:prSet/>
      <dgm:spPr/>
      <dgm:t>
        <a:bodyPr/>
        <a:lstStyle/>
        <a:p>
          <a:endParaRPr lang="en-GB"/>
        </a:p>
      </dgm:t>
    </dgm:pt>
    <dgm:pt modelId="{C0FAED54-C83E-43AB-A7D2-A00016E4E64D}" type="sibTrans" cxnId="{2B7DE660-88E6-49ED-852D-EE3D6B61FD2F}">
      <dgm:prSet/>
      <dgm:spPr/>
      <dgm:t>
        <a:bodyPr/>
        <a:lstStyle/>
        <a:p>
          <a:endParaRPr lang="en-GB"/>
        </a:p>
      </dgm:t>
    </dgm:pt>
    <dgm:pt modelId="{9BC8D962-F881-4B5F-9F2C-59571A8143A3}">
      <dgm:prSet phldrT="[Text]"/>
      <dgm:spPr/>
      <dgm:t>
        <a:bodyPr/>
        <a:lstStyle/>
        <a:p>
          <a:pPr rtl="0"/>
          <a:r>
            <a:rPr lang="en-GB" b="1" dirty="0" smtClean="0">
              <a:latin typeface="+mj-lt"/>
            </a:rPr>
            <a:t>Increasingly complex financial markets</a:t>
          </a:r>
          <a:endParaRPr lang="en-GB" dirty="0"/>
        </a:p>
      </dgm:t>
    </dgm:pt>
    <dgm:pt modelId="{899DAA59-04E6-4869-B473-D8BC71960508}" type="parTrans" cxnId="{8DF8FC88-1751-4591-BE53-C66F0FC9BF2C}">
      <dgm:prSet/>
      <dgm:spPr/>
      <dgm:t>
        <a:bodyPr/>
        <a:lstStyle/>
        <a:p>
          <a:endParaRPr lang="en-GB"/>
        </a:p>
      </dgm:t>
    </dgm:pt>
    <dgm:pt modelId="{55857423-00D0-4CED-895D-D616152D3902}" type="sibTrans" cxnId="{8DF8FC88-1751-4591-BE53-C66F0FC9BF2C}">
      <dgm:prSet/>
      <dgm:spPr/>
      <dgm:t>
        <a:bodyPr/>
        <a:lstStyle/>
        <a:p>
          <a:endParaRPr lang="en-GB"/>
        </a:p>
      </dgm:t>
    </dgm:pt>
    <dgm:pt modelId="{02F4D8BF-42C5-4647-A550-C0899E204BCE}" type="pres">
      <dgm:prSet presAssocID="{7767AFC6-9FE1-4853-9348-17C3F63DD30B}" presName="Name0" presStyleCnt="0">
        <dgm:presLayoutVars>
          <dgm:dir/>
          <dgm:resizeHandles val="exact"/>
        </dgm:presLayoutVars>
      </dgm:prSet>
      <dgm:spPr/>
      <dgm:t>
        <a:bodyPr/>
        <a:lstStyle/>
        <a:p>
          <a:endParaRPr lang="en-GB"/>
        </a:p>
      </dgm:t>
    </dgm:pt>
    <dgm:pt modelId="{2768D418-8162-411B-AB31-0CB1B13863FC}" type="pres">
      <dgm:prSet presAssocID="{7767AFC6-9FE1-4853-9348-17C3F63DD30B}" presName="cycle" presStyleCnt="0"/>
      <dgm:spPr/>
    </dgm:pt>
    <dgm:pt modelId="{9522AEC8-715A-4AC8-9A43-0402CCF22CA0}" type="pres">
      <dgm:prSet presAssocID="{813AA5C7-26CC-4477-BF4D-A0D5D3DE8CDA}" presName="nodeFirstNode" presStyleLbl="node1" presStyleIdx="0" presStyleCnt="6">
        <dgm:presLayoutVars>
          <dgm:bulletEnabled val="1"/>
        </dgm:presLayoutVars>
      </dgm:prSet>
      <dgm:spPr/>
      <dgm:t>
        <a:bodyPr/>
        <a:lstStyle/>
        <a:p>
          <a:endParaRPr lang="en-GB"/>
        </a:p>
      </dgm:t>
    </dgm:pt>
    <dgm:pt modelId="{8F647E4F-4B2B-4F87-82EC-92257D626316}" type="pres">
      <dgm:prSet presAssocID="{16D51E23-A2B8-44D4-8083-9D50F5013B5D}" presName="sibTransFirstNode" presStyleLbl="bgShp" presStyleIdx="0" presStyleCnt="1"/>
      <dgm:spPr/>
      <dgm:t>
        <a:bodyPr/>
        <a:lstStyle/>
        <a:p>
          <a:endParaRPr lang="en-GB"/>
        </a:p>
      </dgm:t>
    </dgm:pt>
    <dgm:pt modelId="{F54C7226-0310-4AAB-BD79-4CA31DF60E5E}" type="pres">
      <dgm:prSet presAssocID="{6F67B46B-9BB1-4EB8-89EC-380F27687D8C}" presName="nodeFollowingNodes" presStyleLbl="node1" presStyleIdx="1" presStyleCnt="6">
        <dgm:presLayoutVars>
          <dgm:bulletEnabled val="1"/>
        </dgm:presLayoutVars>
      </dgm:prSet>
      <dgm:spPr/>
      <dgm:t>
        <a:bodyPr/>
        <a:lstStyle/>
        <a:p>
          <a:endParaRPr lang="en-GB"/>
        </a:p>
      </dgm:t>
    </dgm:pt>
    <dgm:pt modelId="{0BAF89FB-4A53-4415-B117-B2D7751258D9}" type="pres">
      <dgm:prSet presAssocID="{7039CC33-6E08-4CA2-8B04-BC4551D244FC}" presName="nodeFollowingNodes" presStyleLbl="node1" presStyleIdx="2" presStyleCnt="6">
        <dgm:presLayoutVars>
          <dgm:bulletEnabled val="1"/>
        </dgm:presLayoutVars>
      </dgm:prSet>
      <dgm:spPr/>
      <dgm:t>
        <a:bodyPr/>
        <a:lstStyle/>
        <a:p>
          <a:endParaRPr lang="en-GB"/>
        </a:p>
      </dgm:t>
    </dgm:pt>
    <dgm:pt modelId="{0E80A178-F2E6-4A6E-91EA-F531EC6E5B44}" type="pres">
      <dgm:prSet presAssocID="{3D2D3888-EB21-4602-B79F-7C7A69250F7E}" presName="nodeFollowingNodes" presStyleLbl="node1" presStyleIdx="3" presStyleCnt="6">
        <dgm:presLayoutVars>
          <dgm:bulletEnabled val="1"/>
        </dgm:presLayoutVars>
      </dgm:prSet>
      <dgm:spPr/>
      <dgm:t>
        <a:bodyPr/>
        <a:lstStyle/>
        <a:p>
          <a:endParaRPr lang="en-GB"/>
        </a:p>
      </dgm:t>
    </dgm:pt>
    <dgm:pt modelId="{B97D4322-CBD0-4387-B428-39849A9251D5}" type="pres">
      <dgm:prSet presAssocID="{52AABE83-A73B-4FC6-864F-234734559335}" presName="nodeFollowingNodes" presStyleLbl="node1" presStyleIdx="4" presStyleCnt="6">
        <dgm:presLayoutVars>
          <dgm:bulletEnabled val="1"/>
        </dgm:presLayoutVars>
      </dgm:prSet>
      <dgm:spPr/>
      <dgm:t>
        <a:bodyPr/>
        <a:lstStyle/>
        <a:p>
          <a:endParaRPr lang="en-GB"/>
        </a:p>
      </dgm:t>
    </dgm:pt>
    <dgm:pt modelId="{B2401E1E-D3CD-4FFD-A832-CCB99A5D9828}" type="pres">
      <dgm:prSet presAssocID="{9BC8D962-F881-4B5F-9F2C-59571A8143A3}" presName="nodeFollowingNodes" presStyleLbl="node1" presStyleIdx="5" presStyleCnt="6">
        <dgm:presLayoutVars>
          <dgm:bulletEnabled val="1"/>
        </dgm:presLayoutVars>
      </dgm:prSet>
      <dgm:spPr/>
      <dgm:t>
        <a:bodyPr/>
        <a:lstStyle/>
        <a:p>
          <a:endParaRPr lang="en-GB"/>
        </a:p>
      </dgm:t>
    </dgm:pt>
  </dgm:ptLst>
  <dgm:cxnLst>
    <dgm:cxn modelId="{D0E325E4-8E05-4138-963D-E8D214A77F2C}" type="presOf" srcId="{52AABE83-A73B-4FC6-864F-234734559335}" destId="{B97D4322-CBD0-4387-B428-39849A9251D5}" srcOrd="0" destOrd="0" presId="urn:microsoft.com/office/officeart/2005/8/layout/cycle3"/>
    <dgm:cxn modelId="{2B7DE660-88E6-49ED-852D-EE3D6B61FD2F}" srcId="{7767AFC6-9FE1-4853-9348-17C3F63DD30B}" destId="{52AABE83-A73B-4FC6-864F-234734559335}" srcOrd="4" destOrd="0" parTransId="{AC0A0EE3-CC46-4433-9507-61060E268C2B}" sibTransId="{C0FAED54-C83E-43AB-A7D2-A00016E4E64D}"/>
    <dgm:cxn modelId="{43686C2D-F664-4BB5-AE1B-D6A0278B77FD}" type="presOf" srcId="{16D51E23-A2B8-44D4-8083-9D50F5013B5D}" destId="{8F647E4F-4B2B-4F87-82EC-92257D626316}" srcOrd="0" destOrd="0" presId="urn:microsoft.com/office/officeart/2005/8/layout/cycle3"/>
    <dgm:cxn modelId="{8DF8FC88-1751-4591-BE53-C66F0FC9BF2C}" srcId="{7767AFC6-9FE1-4853-9348-17C3F63DD30B}" destId="{9BC8D962-F881-4B5F-9F2C-59571A8143A3}" srcOrd="5" destOrd="0" parTransId="{899DAA59-04E6-4869-B473-D8BC71960508}" sibTransId="{55857423-00D0-4CED-895D-D616152D3902}"/>
    <dgm:cxn modelId="{D3B12A5C-09A2-4E7F-ABEE-8482660DBE2F}" type="presOf" srcId="{813AA5C7-26CC-4477-BF4D-A0D5D3DE8CDA}" destId="{9522AEC8-715A-4AC8-9A43-0402CCF22CA0}" srcOrd="0" destOrd="0" presId="urn:microsoft.com/office/officeart/2005/8/layout/cycle3"/>
    <dgm:cxn modelId="{6D6947B5-F65F-4CC0-BC60-6ABD364AD0A4}" srcId="{7767AFC6-9FE1-4853-9348-17C3F63DD30B}" destId="{3D2D3888-EB21-4602-B79F-7C7A69250F7E}" srcOrd="3" destOrd="0" parTransId="{DCCA64DE-AA36-4EBA-9F06-FD6B5908F510}" sibTransId="{FD874273-2526-4676-9C36-A41016B36A63}"/>
    <dgm:cxn modelId="{67C85B8D-CA8B-4D52-AD06-1B94BF57085C}" type="presOf" srcId="{6F67B46B-9BB1-4EB8-89EC-380F27687D8C}" destId="{F54C7226-0310-4AAB-BD79-4CA31DF60E5E}" srcOrd="0" destOrd="0" presId="urn:microsoft.com/office/officeart/2005/8/layout/cycle3"/>
    <dgm:cxn modelId="{FBC92056-4877-4A68-A8FE-5D97D4BCB982}" srcId="{7767AFC6-9FE1-4853-9348-17C3F63DD30B}" destId="{7039CC33-6E08-4CA2-8B04-BC4551D244FC}" srcOrd="2" destOrd="0" parTransId="{2F226747-C34E-4DED-A751-B0367B31F511}" sibTransId="{DB3FA76C-976D-47BC-8238-1BAD8A61F132}"/>
    <dgm:cxn modelId="{13697EB7-F334-4F45-9EC0-F50FBC58254B}" type="presOf" srcId="{7039CC33-6E08-4CA2-8B04-BC4551D244FC}" destId="{0BAF89FB-4A53-4415-B117-B2D7751258D9}" srcOrd="0" destOrd="0" presId="urn:microsoft.com/office/officeart/2005/8/layout/cycle3"/>
    <dgm:cxn modelId="{B7285CE7-D09C-4A06-8061-EB6D2E2916FD}" type="presOf" srcId="{7767AFC6-9FE1-4853-9348-17C3F63DD30B}" destId="{02F4D8BF-42C5-4647-A550-C0899E204BCE}" srcOrd="0" destOrd="0" presId="urn:microsoft.com/office/officeart/2005/8/layout/cycle3"/>
    <dgm:cxn modelId="{DFADB397-B8E9-46F2-874A-4CB1987D6593}" type="presOf" srcId="{3D2D3888-EB21-4602-B79F-7C7A69250F7E}" destId="{0E80A178-F2E6-4A6E-91EA-F531EC6E5B44}" srcOrd="0" destOrd="0" presId="urn:microsoft.com/office/officeart/2005/8/layout/cycle3"/>
    <dgm:cxn modelId="{C16B0B8F-D4C8-47DD-82C4-39C2DBD774CC}" type="presOf" srcId="{9BC8D962-F881-4B5F-9F2C-59571A8143A3}" destId="{B2401E1E-D3CD-4FFD-A832-CCB99A5D9828}" srcOrd="0" destOrd="0" presId="urn:microsoft.com/office/officeart/2005/8/layout/cycle3"/>
    <dgm:cxn modelId="{A248E501-B90D-4C9F-89DE-FCD5BA0C4403}" srcId="{7767AFC6-9FE1-4853-9348-17C3F63DD30B}" destId="{6F67B46B-9BB1-4EB8-89EC-380F27687D8C}" srcOrd="1" destOrd="0" parTransId="{1579C562-43CA-481B-A3E9-36FCDC279BF8}" sibTransId="{AF364EE3-A1A3-4BE9-A1EA-87E7518D241D}"/>
    <dgm:cxn modelId="{5F8F3A83-BBEC-4F16-ABAE-9BB9D80584ED}" srcId="{7767AFC6-9FE1-4853-9348-17C3F63DD30B}" destId="{813AA5C7-26CC-4477-BF4D-A0D5D3DE8CDA}" srcOrd="0" destOrd="0" parTransId="{F4FE360E-FC38-4AA1-9EB8-B42DD37A8A7B}" sibTransId="{16D51E23-A2B8-44D4-8083-9D50F5013B5D}"/>
    <dgm:cxn modelId="{F6FAD680-85B6-4B9B-AAAF-B07BBFE1E018}" type="presParOf" srcId="{02F4D8BF-42C5-4647-A550-C0899E204BCE}" destId="{2768D418-8162-411B-AB31-0CB1B13863FC}" srcOrd="0" destOrd="0" presId="urn:microsoft.com/office/officeart/2005/8/layout/cycle3"/>
    <dgm:cxn modelId="{D2F70020-5AB5-4452-BA6F-8DC73FCA87D3}" type="presParOf" srcId="{2768D418-8162-411B-AB31-0CB1B13863FC}" destId="{9522AEC8-715A-4AC8-9A43-0402CCF22CA0}" srcOrd="0" destOrd="0" presId="urn:microsoft.com/office/officeart/2005/8/layout/cycle3"/>
    <dgm:cxn modelId="{A452B5CB-B16F-4FBF-B67C-462D7AA2884D}" type="presParOf" srcId="{2768D418-8162-411B-AB31-0CB1B13863FC}" destId="{8F647E4F-4B2B-4F87-82EC-92257D626316}" srcOrd="1" destOrd="0" presId="urn:microsoft.com/office/officeart/2005/8/layout/cycle3"/>
    <dgm:cxn modelId="{28297354-99D7-400A-B144-FF1CB539348F}" type="presParOf" srcId="{2768D418-8162-411B-AB31-0CB1B13863FC}" destId="{F54C7226-0310-4AAB-BD79-4CA31DF60E5E}" srcOrd="2" destOrd="0" presId="urn:microsoft.com/office/officeart/2005/8/layout/cycle3"/>
    <dgm:cxn modelId="{6DC4BDE1-9BF7-4FED-B812-B481035380F1}" type="presParOf" srcId="{2768D418-8162-411B-AB31-0CB1B13863FC}" destId="{0BAF89FB-4A53-4415-B117-B2D7751258D9}" srcOrd="3" destOrd="0" presId="urn:microsoft.com/office/officeart/2005/8/layout/cycle3"/>
    <dgm:cxn modelId="{5276FB3F-8F36-466C-A163-BE1E9FE0231C}" type="presParOf" srcId="{2768D418-8162-411B-AB31-0CB1B13863FC}" destId="{0E80A178-F2E6-4A6E-91EA-F531EC6E5B44}" srcOrd="4" destOrd="0" presId="urn:microsoft.com/office/officeart/2005/8/layout/cycle3"/>
    <dgm:cxn modelId="{FFC7A220-336E-465A-B43A-54639BE06FC5}" type="presParOf" srcId="{2768D418-8162-411B-AB31-0CB1B13863FC}" destId="{B97D4322-CBD0-4387-B428-39849A9251D5}" srcOrd="5" destOrd="0" presId="urn:microsoft.com/office/officeart/2005/8/layout/cycle3"/>
    <dgm:cxn modelId="{159595EE-3B50-445F-8399-D8738F899D81}" type="presParOf" srcId="{2768D418-8162-411B-AB31-0CB1B13863FC}" destId="{B2401E1E-D3CD-4FFD-A832-CCB99A5D9828}"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AE2503-61DD-42E2-9ABC-D35C5B53F998}"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GB"/>
        </a:p>
      </dgm:t>
    </dgm:pt>
    <dgm:pt modelId="{2E138A07-ED7C-4F20-9FEE-C6C913C6E7E3}">
      <dgm:prSet custT="1"/>
      <dgm:spPr/>
      <dgm:t>
        <a:bodyPr/>
        <a:lstStyle/>
        <a:p>
          <a:pPr rtl="0"/>
          <a:r>
            <a:rPr lang="en-GB" sz="1800" dirty="0" smtClean="0"/>
            <a:t>In 2010 75% of 12-17 year olds in the US owned a cell phone</a:t>
          </a:r>
          <a:endParaRPr lang="en-GB" sz="1800" dirty="0"/>
        </a:p>
      </dgm:t>
    </dgm:pt>
    <dgm:pt modelId="{320BD053-8DBE-4527-9A95-63286B1E1050}" type="parTrans" cxnId="{528F37F2-00B6-4EE7-8107-6602F26BBFC2}">
      <dgm:prSet/>
      <dgm:spPr/>
      <dgm:t>
        <a:bodyPr/>
        <a:lstStyle/>
        <a:p>
          <a:endParaRPr lang="en-GB"/>
        </a:p>
      </dgm:t>
    </dgm:pt>
    <dgm:pt modelId="{EAA4FA5C-CDB3-4F52-842E-0302FAB74086}" type="sibTrans" cxnId="{528F37F2-00B6-4EE7-8107-6602F26BBFC2}">
      <dgm:prSet/>
      <dgm:spPr/>
      <dgm:t>
        <a:bodyPr/>
        <a:lstStyle/>
        <a:p>
          <a:endParaRPr lang="en-GB"/>
        </a:p>
      </dgm:t>
    </dgm:pt>
    <dgm:pt modelId="{F5FA90D8-F9BB-49F3-99B6-8A1A33075D9E}">
      <dgm:prSet custT="1"/>
      <dgm:spPr/>
      <dgm:t>
        <a:bodyPr/>
        <a:lstStyle/>
        <a:p>
          <a:pPr rtl="0"/>
          <a:r>
            <a:rPr lang="en-GB" sz="1800" dirty="0" smtClean="0"/>
            <a:t>18% of phone users had a prepaid or pay-as-you-go plan </a:t>
          </a:r>
          <a:endParaRPr lang="en-GB" sz="1800" dirty="0"/>
        </a:p>
      </dgm:t>
    </dgm:pt>
    <dgm:pt modelId="{3B74A8C7-0213-4430-BF4F-44B78F189FD7}" type="parTrans" cxnId="{B19AB63B-EA2A-45A5-B79F-60387DCE5ABF}">
      <dgm:prSet/>
      <dgm:spPr/>
      <dgm:t>
        <a:bodyPr/>
        <a:lstStyle/>
        <a:p>
          <a:endParaRPr lang="en-GB"/>
        </a:p>
      </dgm:t>
    </dgm:pt>
    <dgm:pt modelId="{0C878840-2A7B-4E34-8111-40BBDBDB6778}" type="sibTrans" cxnId="{B19AB63B-EA2A-45A5-B79F-60387DCE5ABF}">
      <dgm:prSet/>
      <dgm:spPr/>
      <dgm:t>
        <a:bodyPr/>
        <a:lstStyle/>
        <a:p>
          <a:endParaRPr lang="en-GB"/>
        </a:p>
      </dgm:t>
    </dgm:pt>
    <dgm:pt modelId="{4FF87775-1C3E-44C2-8FAE-46E6FF918750}">
      <dgm:prSet custT="1"/>
      <dgm:spPr/>
      <dgm:t>
        <a:bodyPr/>
        <a:lstStyle/>
        <a:p>
          <a:pPr rtl="0"/>
          <a:r>
            <a:rPr lang="en-GB" sz="1800" dirty="0" smtClean="0"/>
            <a:t>10% had their own contract</a:t>
          </a:r>
          <a:endParaRPr lang="en-GB" sz="1800" dirty="0"/>
        </a:p>
      </dgm:t>
    </dgm:pt>
    <dgm:pt modelId="{F914B206-BA39-4E68-8CD1-AF512FC96985}" type="parTrans" cxnId="{13C851CD-70E7-48F4-A24A-14EF10F58368}">
      <dgm:prSet/>
      <dgm:spPr/>
      <dgm:t>
        <a:bodyPr/>
        <a:lstStyle/>
        <a:p>
          <a:endParaRPr lang="en-GB"/>
        </a:p>
      </dgm:t>
    </dgm:pt>
    <dgm:pt modelId="{5F6EB25C-6632-4729-A749-954533715A1F}" type="sibTrans" cxnId="{13C851CD-70E7-48F4-A24A-14EF10F58368}">
      <dgm:prSet/>
      <dgm:spPr/>
      <dgm:t>
        <a:bodyPr/>
        <a:lstStyle/>
        <a:p>
          <a:endParaRPr lang="en-GB"/>
        </a:p>
      </dgm:t>
    </dgm:pt>
    <dgm:pt modelId="{CAC4264D-7073-4963-A71B-37CCFD1F230F}">
      <dgm:prSet custT="1"/>
      <dgm:spPr/>
      <dgm:t>
        <a:bodyPr/>
        <a:lstStyle/>
        <a:p>
          <a:pPr rtl="0"/>
          <a:r>
            <a:rPr lang="en-GB" sz="1800" dirty="0" smtClean="0"/>
            <a:t>Large differences by socio-economic factors</a:t>
          </a:r>
          <a:endParaRPr lang="en-GB" sz="1800" dirty="0"/>
        </a:p>
      </dgm:t>
    </dgm:pt>
    <dgm:pt modelId="{9A08A711-FC5A-46D5-97CD-9BE43750AAB0}" type="parTrans" cxnId="{7ACC7B5E-350F-4EFE-A3C3-47EECA9C5E44}">
      <dgm:prSet/>
      <dgm:spPr/>
      <dgm:t>
        <a:bodyPr/>
        <a:lstStyle/>
        <a:p>
          <a:endParaRPr lang="en-GB"/>
        </a:p>
      </dgm:t>
    </dgm:pt>
    <dgm:pt modelId="{384E0382-4648-4B8B-8C8D-5D42569A0FA2}" type="sibTrans" cxnId="{7ACC7B5E-350F-4EFE-A3C3-47EECA9C5E44}">
      <dgm:prSet/>
      <dgm:spPr/>
      <dgm:t>
        <a:bodyPr/>
        <a:lstStyle/>
        <a:p>
          <a:endParaRPr lang="en-GB"/>
        </a:p>
      </dgm:t>
    </dgm:pt>
    <dgm:pt modelId="{FB1EEE78-4C4A-493F-B66F-B1E5BD907658}">
      <dgm:prSet custT="1"/>
      <dgm:spPr/>
      <dgm:t>
        <a:bodyPr/>
        <a:lstStyle/>
        <a:p>
          <a:pPr rtl="0"/>
          <a:r>
            <a:rPr lang="en-GB" sz="1800" dirty="0" smtClean="0"/>
            <a:t>Among teens in households with incomes &lt;USD30 000 only 31% were on a household contract</a:t>
          </a:r>
          <a:endParaRPr lang="en-GB" sz="1800" dirty="0"/>
        </a:p>
      </dgm:t>
    </dgm:pt>
    <dgm:pt modelId="{458AEF99-C4C3-4BD5-8D0A-E3A4553BCBA1}" type="parTrans" cxnId="{F89F9BAD-B0B5-41A3-9B63-1D602041BD05}">
      <dgm:prSet/>
      <dgm:spPr/>
      <dgm:t>
        <a:bodyPr/>
        <a:lstStyle/>
        <a:p>
          <a:endParaRPr lang="en-GB"/>
        </a:p>
      </dgm:t>
    </dgm:pt>
    <dgm:pt modelId="{E8A6851B-C18D-4AA5-8AB1-83BC7942EA0B}" type="sibTrans" cxnId="{F89F9BAD-B0B5-41A3-9B63-1D602041BD05}">
      <dgm:prSet/>
      <dgm:spPr/>
      <dgm:t>
        <a:bodyPr/>
        <a:lstStyle/>
        <a:p>
          <a:endParaRPr lang="en-GB"/>
        </a:p>
      </dgm:t>
    </dgm:pt>
    <dgm:pt modelId="{49096567-7490-4186-8B10-BDBDE0C46FEE}">
      <dgm:prSet custT="1"/>
      <dgm:spPr/>
      <dgm:t>
        <a:bodyPr/>
        <a:lstStyle/>
        <a:p>
          <a:pPr rtl="0"/>
          <a:r>
            <a:rPr lang="en-GB" sz="1800" dirty="0" smtClean="0"/>
            <a:t>21% of teens who did not otherwise go online accessed the internet from their mobile</a:t>
          </a:r>
          <a:endParaRPr lang="en-GB" sz="1800" dirty="0"/>
        </a:p>
      </dgm:t>
    </dgm:pt>
    <dgm:pt modelId="{F551D49A-EEBA-4F9E-AB86-B7529BCFDBC8}" type="parTrans" cxnId="{65251F91-43F5-423B-B02E-19EA7ED30449}">
      <dgm:prSet/>
      <dgm:spPr/>
      <dgm:t>
        <a:bodyPr/>
        <a:lstStyle/>
        <a:p>
          <a:endParaRPr lang="en-GB"/>
        </a:p>
      </dgm:t>
    </dgm:pt>
    <dgm:pt modelId="{BE6F31C9-7281-4BD3-8664-685883708910}" type="sibTrans" cxnId="{65251F91-43F5-423B-B02E-19EA7ED30449}">
      <dgm:prSet/>
      <dgm:spPr/>
      <dgm:t>
        <a:bodyPr/>
        <a:lstStyle/>
        <a:p>
          <a:endParaRPr lang="en-GB"/>
        </a:p>
      </dgm:t>
    </dgm:pt>
    <dgm:pt modelId="{258E6015-B32C-4024-9D7F-3F453B989D3B}">
      <dgm:prSet custT="1"/>
      <dgm:spPr/>
      <dgm:t>
        <a:bodyPr/>
        <a:lstStyle/>
        <a:p>
          <a:pPr rtl="0"/>
          <a:endParaRPr lang="en-GB" sz="1800" dirty="0"/>
        </a:p>
      </dgm:t>
    </dgm:pt>
    <dgm:pt modelId="{6F49D59A-818E-4D81-BC60-34ABFDAFA340}" type="parTrans" cxnId="{D437F9D3-706D-4831-977D-CCBB3D6A9EE2}">
      <dgm:prSet/>
      <dgm:spPr/>
      <dgm:t>
        <a:bodyPr/>
        <a:lstStyle/>
        <a:p>
          <a:endParaRPr lang="en-GB"/>
        </a:p>
      </dgm:t>
    </dgm:pt>
    <dgm:pt modelId="{061BA23E-C6B3-4FAC-8B3B-D85656725194}" type="sibTrans" cxnId="{D437F9D3-706D-4831-977D-CCBB3D6A9EE2}">
      <dgm:prSet/>
      <dgm:spPr/>
      <dgm:t>
        <a:bodyPr/>
        <a:lstStyle/>
        <a:p>
          <a:endParaRPr lang="en-GB"/>
        </a:p>
      </dgm:t>
    </dgm:pt>
    <dgm:pt modelId="{BEAEAED7-CFFA-44F9-A533-3C5FBA715144}">
      <dgm:prSet custT="1"/>
      <dgm:spPr/>
      <dgm:t>
        <a:bodyPr/>
        <a:lstStyle/>
        <a:p>
          <a:pPr rtl="0"/>
          <a:r>
            <a:rPr lang="en-GB" sz="1800" dirty="0" smtClean="0"/>
            <a:t>69% had a phone that was part of a household contract</a:t>
          </a:r>
          <a:endParaRPr lang="en-GB" sz="1800" dirty="0"/>
        </a:p>
      </dgm:t>
    </dgm:pt>
    <dgm:pt modelId="{243BFD7D-0942-4401-B857-840507A66E20}" type="parTrans" cxnId="{311C9385-DA79-465D-8C6B-DF6F5A633AB4}">
      <dgm:prSet/>
      <dgm:spPr/>
      <dgm:t>
        <a:bodyPr/>
        <a:lstStyle/>
        <a:p>
          <a:endParaRPr lang="en-GB"/>
        </a:p>
      </dgm:t>
    </dgm:pt>
    <dgm:pt modelId="{804582AF-78A7-47D2-B637-C7E3EAAF102C}" type="sibTrans" cxnId="{311C9385-DA79-465D-8C6B-DF6F5A633AB4}">
      <dgm:prSet/>
      <dgm:spPr/>
      <dgm:t>
        <a:bodyPr/>
        <a:lstStyle/>
        <a:p>
          <a:endParaRPr lang="en-GB"/>
        </a:p>
      </dgm:t>
    </dgm:pt>
    <dgm:pt modelId="{3F1778EB-6A08-422C-9922-EB92C2240D2E}">
      <dgm:prSet custT="1"/>
      <dgm:spPr/>
      <dgm:t>
        <a:bodyPr/>
        <a:lstStyle/>
        <a:p>
          <a:pPr rtl="0"/>
          <a:endParaRPr lang="en-GB" sz="1800" dirty="0"/>
        </a:p>
      </dgm:t>
    </dgm:pt>
    <dgm:pt modelId="{6C99F360-0866-4800-B23E-3EF08066B545}" type="parTrans" cxnId="{55D6CC1D-C382-4394-87E8-6A36A3BDCA41}">
      <dgm:prSet/>
      <dgm:spPr/>
    </dgm:pt>
    <dgm:pt modelId="{4763DD0D-34D5-4474-BA86-54A4AF48EF53}" type="sibTrans" cxnId="{55D6CC1D-C382-4394-87E8-6A36A3BDCA41}">
      <dgm:prSet/>
      <dgm:spPr/>
    </dgm:pt>
    <dgm:pt modelId="{51707DA3-8A36-4251-BE8D-10A7B26F0D7C}" type="pres">
      <dgm:prSet presAssocID="{67AE2503-61DD-42E2-9ABC-D35C5B53F998}" presName="Name0" presStyleCnt="0">
        <dgm:presLayoutVars>
          <dgm:dir/>
          <dgm:resizeHandles val="exact"/>
        </dgm:presLayoutVars>
      </dgm:prSet>
      <dgm:spPr/>
      <dgm:t>
        <a:bodyPr/>
        <a:lstStyle/>
        <a:p>
          <a:endParaRPr lang="en-GB"/>
        </a:p>
      </dgm:t>
    </dgm:pt>
    <dgm:pt modelId="{25DE92C2-7A00-4EE9-A079-85A60862164A}" type="pres">
      <dgm:prSet presAssocID="{67AE2503-61DD-42E2-9ABC-D35C5B53F998}" presName="fgShape" presStyleLbl="fgShp" presStyleIdx="0" presStyleCnt="1" custScaleX="970" custScaleY="336015" custLinFactY="-100000" custLinFactNeighborX="0" custLinFactNeighborY="-137929"/>
      <dgm:spPr/>
    </dgm:pt>
    <dgm:pt modelId="{FE319F0E-FE85-4056-9056-62714A77336F}" type="pres">
      <dgm:prSet presAssocID="{67AE2503-61DD-42E2-9ABC-D35C5B53F998}" presName="linComp" presStyleCnt="0"/>
      <dgm:spPr/>
    </dgm:pt>
    <dgm:pt modelId="{9FA8031C-C1BF-4601-9A71-DF9212BC5BC4}" type="pres">
      <dgm:prSet presAssocID="{2E138A07-ED7C-4F20-9FEE-C6C913C6E7E3}" presName="compNode" presStyleCnt="0"/>
      <dgm:spPr/>
    </dgm:pt>
    <dgm:pt modelId="{DB2DB7AE-C6D6-4CCF-9807-D4310CAAB087}" type="pres">
      <dgm:prSet presAssocID="{2E138A07-ED7C-4F20-9FEE-C6C913C6E7E3}" presName="bkgdShape" presStyleLbl="node1" presStyleIdx="0" presStyleCnt="2" custLinFactNeighborX="168" custLinFactNeighborY="1495"/>
      <dgm:spPr/>
      <dgm:t>
        <a:bodyPr/>
        <a:lstStyle/>
        <a:p>
          <a:endParaRPr lang="en-GB"/>
        </a:p>
      </dgm:t>
    </dgm:pt>
    <dgm:pt modelId="{E43760D3-7CA8-4172-A090-B0AEF1B9A007}" type="pres">
      <dgm:prSet presAssocID="{2E138A07-ED7C-4F20-9FEE-C6C913C6E7E3}" presName="nodeTx" presStyleLbl="node1" presStyleIdx="0" presStyleCnt="2">
        <dgm:presLayoutVars>
          <dgm:bulletEnabled val="1"/>
        </dgm:presLayoutVars>
      </dgm:prSet>
      <dgm:spPr/>
      <dgm:t>
        <a:bodyPr/>
        <a:lstStyle/>
        <a:p>
          <a:endParaRPr lang="en-GB"/>
        </a:p>
      </dgm:t>
    </dgm:pt>
    <dgm:pt modelId="{A793D365-FEC6-4EDB-BFF9-78BF2113E231}" type="pres">
      <dgm:prSet presAssocID="{2E138A07-ED7C-4F20-9FEE-C6C913C6E7E3}" presName="invisiNode" presStyleLbl="node1" presStyleIdx="0" presStyleCnt="2"/>
      <dgm:spPr/>
    </dgm:pt>
    <dgm:pt modelId="{F85C1344-8E9A-461D-BF35-83A3135AF813}" type="pres">
      <dgm:prSet presAssocID="{2E138A07-ED7C-4F20-9FEE-C6C913C6E7E3}" presName="imagNode" presStyleLbl="fgImgPlace1" presStyleIdx="0" presStyleCnt="2" custScaleX="89429" custScaleY="104957"/>
      <dgm:spPr>
        <a:blipFill rotWithShape="1">
          <a:blip xmlns:r="http://schemas.openxmlformats.org/officeDocument/2006/relationships" r:embed="rId1" cstate="screen">
            <a:extLst>
              <a:ext uri="{28A0092B-C50C-407E-A947-70E740481C1C}">
                <a14:useLocalDpi xmlns:a14="http://schemas.microsoft.com/office/drawing/2010/main"/>
              </a:ext>
            </a:extLst>
          </a:blip>
          <a:stretch>
            <a:fillRect/>
          </a:stretch>
        </a:blipFill>
      </dgm:spPr>
      <dgm:t>
        <a:bodyPr/>
        <a:lstStyle/>
        <a:p>
          <a:endParaRPr lang="en-GB"/>
        </a:p>
      </dgm:t>
    </dgm:pt>
    <dgm:pt modelId="{762716DB-4507-4C5D-B377-ECC48D730B96}" type="pres">
      <dgm:prSet presAssocID="{EAA4FA5C-CDB3-4F52-842E-0302FAB74086}" presName="sibTrans" presStyleLbl="sibTrans2D1" presStyleIdx="0" presStyleCnt="0"/>
      <dgm:spPr/>
      <dgm:t>
        <a:bodyPr/>
        <a:lstStyle/>
        <a:p>
          <a:endParaRPr lang="en-GB"/>
        </a:p>
      </dgm:t>
    </dgm:pt>
    <dgm:pt modelId="{4A043DC2-7DBD-481B-91B2-AB573ECD330F}" type="pres">
      <dgm:prSet presAssocID="{CAC4264D-7073-4963-A71B-37CCFD1F230F}" presName="compNode" presStyleCnt="0"/>
      <dgm:spPr/>
    </dgm:pt>
    <dgm:pt modelId="{EC8F297E-8CC6-4AB8-9985-D94B59AF695C}" type="pres">
      <dgm:prSet presAssocID="{CAC4264D-7073-4963-A71B-37CCFD1F230F}" presName="bkgdShape" presStyleLbl="node1" presStyleIdx="1" presStyleCnt="2" custScaleX="99267" custScaleY="100000" custLinFactNeighborX="156" custLinFactNeighborY="929"/>
      <dgm:spPr/>
      <dgm:t>
        <a:bodyPr/>
        <a:lstStyle/>
        <a:p>
          <a:endParaRPr lang="en-GB"/>
        </a:p>
      </dgm:t>
    </dgm:pt>
    <dgm:pt modelId="{B9256F4C-1CB1-4D79-A8B1-CB45B50D7C88}" type="pres">
      <dgm:prSet presAssocID="{CAC4264D-7073-4963-A71B-37CCFD1F230F}" presName="nodeTx" presStyleLbl="node1" presStyleIdx="1" presStyleCnt="2">
        <dgm:presLayoutVars>
          <dgm:bulletEnabled val="1"/>
        </dgm:presLayoutVars>
      </dgm:prSet>
      <dgm:spPr/>
      <dgm:t>
        <a:bodyPr/>
        <a:lstStyle/>
        <a:p>
          <a:endParaRPr lang="en-GB"/>
        </a:p>
      </dgm:t>
    </dgm:pt>
    <dgm:pt modelId="{EBEE8B4B-0E1A-4297-9BD5-D0E13FA0BAB3}" type="pres">
      <dgm:prSet presAssocID="{CAC4264D-7073-4963-A71B-37CCFD1F230F}" presName="invisiNode" presStyleLbl="node1" presStyleIdx="1" presStyleCnt="2"/>
      <dgm:spPr/>
    </dgm:pt>
    <dgm:pt modelId="{8C4D30DC-DCA6-415B-9D47-599CB500F185}" type="pres">
      <dgm:prSet presAssocID="{CAC4264D-7073-4963-A71B-37CCFD1F230F}" presName="imagNode" presStyleLbl="fgImgPlace1" presStyleIdx="1" presStyleCnt="2" custAng="1915893" custScaleX="141997" custLinFactNeighborX="-14819" custLinFactNeighborY="-12564"/>
      <dgm:spPr>
        <a:blipFill rotWithShape="1">
          <a:blip xmlns:r="http://schemas.openxmlformats.org/officeDocument/2006/relationships" r:embed="rId2" cstate="screen">
            <a:extLst>
              <a:ext uri="{28A0092B-C50C-407E-A947-70E740481C1C}">
                <a14:useLocalDpi xmlns:a14="http://schemas.microsoft.com/office/drawing/2010/main"/>
              </a:ext>
            </a:extLst>
          </a:blip>
          <a:stretch>
            <a:fillRect/>
          </a:stretch>
        </a:blipFill>
      </dgm:spPr>
      <dgm:t>
        <a:bodyPr/>
        <a:lstStyle/>
        <a:p>
          <a:endParaRPr lang="en-GB"/>
        </a:p>
      </dgm:t>
    </dgm:pt>
  </dgm:ptLst>
  <dgm:cxnLst>
    <dgm:cxn modelId="{D437F9D3-706D-4831-977D-CCBB3D6A9EE2}" srcId="{2E138A07-ED7C-4F20-9FEE-C6C913C6E7E3}" destId="{258E6015-B32C-4024-9D7F-3F453B989D3B}" srcOrd="3" destOrd="0" parTransId="{6F49D59A-818E-4D81-BC60-34ABFDAFA340}" sibTransId="{061BA23E-C6B3-4FAC-8B3B-D85656725194}"/>
    <dgm:cxn modelId="{13C851CD-70E7-48F4-A24A-14EF10F58368}" srcId="{2E138A07-ED7C-4F20-9FEE-C6C913C6E7E3}" destId="{4FF87775-1C3E-44C2-8FAE-46E6FF918750}" srcOrd="1" destOrd="0" parTransId="{F914B206-BA39-4E68-8CD1-AF512FC96985}" sibTransId="{5F6EB25C-6632-4729-A749-954533715A1F}"/>
    <dgm:cxn modelId="{528F37F2-00B6-4EE7-8107-6602F26BBFC2}" srcId="{67AE2503-61DD-42E2-9ABC-D35C5B53F998}" destId="{2E138A07-ED7C-4F20-9FEE-C6C913C6E7E3}" srcOrd="0" destOrd="0" parTransId="{320BD053-8DBE-4527-9A95-63286B1E1050}" sibTransId="{EAA4FA5C-CDB3-4F52-842E-0302FAB74086}"/>
    <dgm:cxn modelId="{DD9EA8BC-F3F6-4056-8608-5F35F25E8F7A}" type="presOf" srcId="{3F1778EB-6A08-422C-9922-EB92C2240D2E}" destId="{EC8F297E-8CC6-4AB8-9985-D94B59AF695C}" srcOrd="0" destOrd="3" presId="urn:microsoft.com/office/officeart/2005/8/layout/hList7"/>
    <dgm:cxn modelId="{5B51D799-C179-40F2-B766-28CFEE1D9A60}" type="presOf" srcId="{F5FA90D8-F9BB-49F3-99B6-8A1A33075D9E}" destId="{DB2DB7AE-C6D6-4CCF-9807-D4310CAAB087}" srcOrd="0" destOrd="1" presId="urn:microsoft.com/office/officeart/2005/8/layout/hList7"/>
    <dgm:cxn modelId="{616DAC2E-AB51-4A0D-80D2-94976A740367}" type="presOf" srcId="{CAC4264D-7073-4963-A71B-37CCFD1F230F}" destId="{B9256F4C-1CB1-4D79-A8B1-CB45B50D7C88}" srcOrd="1" destOrd="0" presId="urn:microsoft.com/office/officeart/2005/8/layout/hList7"/>
    <dgm:cxn modelId="{B85F20B2-A307-43B1-903A-5793A584EB3C}" type="presOf" srcId="{3F1778EB-6A08-422C-9922-EB92C2240D2E}" destId="{B9256F4C-1CB1-4D79-A8B1-CB45B50D7C88}" srcOrd="1" destOrd="3" presId="urn:microsoft.com/office/officeart/2005/8/layout/hList7"/>
    <dgm:cxn modelId="{55D6CC1D-C382-4394-87E8-6A36A3BDCA41}" srcId="{CAC4264D-7073-4963-A71B-37CCFD1F230F}" destId="{3F1778EB-6A08-422C-9922-EB92C2240D2E}" srcOrd="2" destOrd="0" parTransId="{6C99F360-0866-4800-B23E-3EF08066B545}" sibTransId="{4763DD0D-34D5-4474-BA86-54A4AF48EF53}"/>
    <dgm:cxn modelId="{8202F242-8921-4DB3-A1E5-BB158AE2E0B1}" type="presOf" srcId="{4FF87775-1C3E-44C2-8FAE-46E6FF918750}" destId="{E43760D3-7CA8-4172-A090-B0AEF1B9A007}" srcOrd="1" destOrd="2" presId="urn:microsoft.com/office/officeart/2005/8/layout/hList7"/>
    <dgm:cxn modelId="{B19AB63B-EA2A-45A5-B79F-60387DCE5ABF}" srcId="{2E138A07-ED7C-4F20-9FEE-C6C913C6E7E3}" destId="{F5FA90D8-F9BB-49F3-99B6-8A1A33075D9E}" srcOrd="0" destOrd="0" parTransId="{3B74A8C7-0213-4430-BF4F-44B78F189FD7}" sibTransId="{0C878840-2A7B-4E34-8111-40BBDBDB6778}"/>
    <dgm:cxn modelId="{E6DEA761-5E7C-4F2A-880F-2421944C8057}" type="presOf" srcId="{F5FA90D8-F9BB-49F3-99B6-8A1A33075D9E}" destId="{E43760D3-7CA8-4172-A090-B0AEF1B9A007}" srcOrd="1" destOrd="1" presId="urn:microsoft.com/office/officeart/2005/8/layout/hList7"/>
    <dgm:cxn modelId="{FEB49CDE-BEA8-46F2-8883-013DD06E150D}" type="presOf" srcId="{CAC4264D-7073-4963-A71B-37CCFD1F230F}" destId="{EC8F297E-8CC6-4AB8-9985-D94B59AF695C}" srcOrd="0" destOrd="0" presId="urn:microsoft.com/office/officeart/2005/8/layout/hList7"/>
    <dgm:cxn modelId="{8A51B4A8-4DED-4A6D-A531-1FE7B1782C08}" type="presOf" srcId="{258E6015-B32C-4024-9D7F-3F453B989D3B}" destId="{DB2DB7AE-C6D6-4CCF-9807-D4310CAAB087}" srcOrd="0" destOrd="4" presId="urn:microsoft.com/office/officeart/2005/8/layout/hList7"/>
    <dgm:cxn modelId="{8FE8A607-031E-4EC8-9884-FBBE10B4BFF7}" type="presOf" srcId="{4FF87775-1C3E-44C2-8FAE-46E6FF918750}" destId="{DB2DB7AE-C6D6-4CCF-9807-D4310CAAB087}" srcOrd="0" destOrd="2" presId="urn:microsoft.com/office/officeart/2005/8/layout/hList7"/>
    <dgm:cxn modelId="{A7D44A5F-E52E-4A78-84C5-8BF90FCD51A2}" type="presOf" srcId="{49096567-7490-4186-8B10-BDBDE0C46FEE}" destId="{B9256F4C-1CB1-4D79-A8B1-CB45B50D7C88}" srcOrd="1" destOrd="2" presId="urn:microsoft.com/office/officeart/2005/8/layout/hList7"/>
    <dgm:cxn modelId="{55DB6213-8B35-4D60-B588-5AAF86C9FA0B}" type="presOf" srcId="{EAA4FA5C-CDB3-4F52-842E-0302FAB74086}" destId="{762716DB-4507-4C5D-B377-ECC48D730B96}" srcOrd="0" destOrd="0" presId="urn:microsoft.com/office/officeart/2005/8/layout/hList7"/>
    <dgm:cxn modelId="{F89F9BAD-B0B5-41A3-9B63-1D602041BD05}" srcId="{CAC4264D-7073-4963-A71B-37CCFD1F230F}" destId="{FB1EEE78-4C4A-493F-B66F-B1E5BD907658}" srcOrd="0" destOrd="0" parTransId="{458AEF99-C4C3-4BD5-8D0A-E3A4553BCBA1}" sibTransId="{E8A6851B-C18D-4AA5-8AB1-83BC7942EA0B}"/>
    <dgm:cxn modelId="{65251F91-43F5-423B-B02E-19EA7ED30449}" srcId="{CAC4264D-7073-4963-A71B-37CCFD1F230F}" destId="{49096567-7490-4186-8B10-BDBDE0C46FEE}" srcOrd="1" destOrd="0" parTransId="{F551D49A-EEBA-4F9E-AB86-B7529BCFDBC8}" sibTransId="{BE6F31C9-7281-4BD3-8664-685883708910}"/>
    <dgm:cxn modelId="{67131454-4413-481A-9026-1C2A86019C15}" type="presOf" srcId="{FB1EEE78-4C4A-493F-B66F-B1E5BD907658}" destId="{B9256F4C-1CB1-4D79-A8B1-CB45B50D7C88}" srcOrd="1" destOrd="1" presId="urn:microsoft.com/office/officeart/2005/8/layout/hList7"/>
    <dgm:cxn modelId="{CE3ED028-A617-46D6-9F5D-D29EBB72B27D}" type="presOf" srcId="{BEAEAED7-CFFA-44F9-A533-3C5FBA715144}" destId="{E43760D3-7CA8-4172-A090-B0AEF1B9A007}" srcOrd="1" destOrd="3" presId="urn:microsoft.com/office/officeart/2005/8/layout/hList7"/>
    <dgm:cxn modelId="{8CA1E0E0-D809-430A-88AC-79E1BC94AE56}" type="presOf" srcId="{258E6015-B32C-4024-9D7F-3F453B989D3B}" destId="{E43760D3-7CA8-4172-A090-B0AEF1B9A007}" srcOrd="1" destOrd="4" presId="urn:microsoft.com/office/officeart/2005/8/layout/hList7"/>
    <dgm:cxn modelId="{7ACC7B5E-350F-4EFE-A3C3-47EECA9C5E44}" srcId="{67AE2503-61DD-42E2-9ABC-D35C5B53F998}" destId="{CAC4264D-7073-4963-A71B-37CCFD1F230F}" srcOrd="1" destOrd="0" parTransId="{9A08A711-FC5A-46D5-97CD-9BE43750AAB0}" sibTransId="{384E0382-4648-4B8B-8C8D-5D42569A0FA2}"/>
    <dgm:cxn modelId="{311C9385-DA79-465D-8C6B-DF6F5A633AB4}" srcId="{2E138A07-ED7C-4F20-9FEE-C6C913C6E7E3}" destId="{BEAEAED7-CFFA-44F9-A533-3C5FBA715144}" srcOrd="2" destOrd="0" parTransId="{243BFD7D-0942-4401-B857-840507A66E20}" sibTransId="{804582AF-78A7-47D2-B637-C7E3EAAF102C}"/>
    <dgm:cxn modelId="{FD428984-EB90-4A6E-AD25-BC482E6C2257}" type="presOf" srcId="{2E138A07-ED7C-4F20-9FEE-C6C913C6E7E3}" destId="{E43760D3-7CA8-4172-A090-B0AEF1B9A007}" srcOrd="1" destOrd="0" presId="urn:microsoft.com/office/officeart/2005/8/layout/hList7"/>
    <dgm:cxn modelId="{A4525E2C-5F0D-4E8F-8262-E7BF71F7055E}" type="presOf" srcId="{FB1EEE78-4C4A-493F-B66F-B1E5BD907658}" destId="{EC8F297E-8CC6-4AB8-9985-D94B59AF695C}" srcOrd="0" destOrd="1" presId="urn:microsoft.com/office/officeart/2005/8/layout/hList7"/>
    <dgm:cxn modelId="{F79A2C6A-8003-4076-BF66-396D2850E656}" type="presOf" srcId="{49096567-7490-4186-8B10-BDBDE0C46FEE}" destId="{EC8F297E-8CC6-4AB8-9985-D94B59AF695C}" srcOrd="0" destOrd="2" presId="urn:microsoft.com/office/officeart/2005/8/layout/hList7"/>
    <dgm:cxn modelId="{B186CE7B-1E7C-48C9-A25C-58B33AA93BB8}" type="presOf" srcId="{67AE2503-61DD-42E2-9ABC-D35C5B53F998}" destId="{51707DA3-8A36-4251-BE8D-10A7B26F0D7C}" srcOrd="0" destOrd="0" presId="urn:microsoft.com/office/officeart/2005/8/layout/hList7"/>
    <dgm:cxn modelId="{30302D12-1F0F-4AB2-BA47-690F94E4A228}" type="presOf" srcId="{2E138A07-ED7C-4F20-9FEE-C6C913C6E7E3}" destId="{DB2DB7AE-C6D6-4CCF-9807-D4310CAAB087}" srcOrd="0" destOrd="0" presId="urn:microsoft.com/office/officeart/2005/8/layout/hList7"/>
    <dgm:cxn modelId="{383B32B2-2DC2-48FF-921B-E13008D1B913}" type="presOf" srcId="{BEAEAED7-CFFA-44F9-A533-3C5FBA715144}" destId="{DB2DB7AE-C6D6-4CCF-9807-D4310CAAB087}" srcOrd="0" destOrd="3" presId="urn:microsoft.com/office/officeart/2005/8/layout/hList7"/>
    <dgm:cxn modelId="{E1DBD66A-EBFC-4290-88A1-B22D4F234C7D}" type="presParOf" srcId="{51707DA3-8A36-4251-BE8D-10A7B26F0D7C}" destId="{25DE92C2-7A00-4EE9-A079-85A60862164A}" srcOrd="0" destOrd="0" presId="urn:microsoft.com/office/officeart/2005/8/layout/hList7"/>
    <dgm:cxn modelId="{502DC393-9CE2-4F9E-BDED-BE09B46C5C7E}" type="presParOf" srcId="{51707DA3-8A36-4251-BE8D-10A7B26F0D7C}" destId="{FE319F0E-FE85-4056-9056-62714A77336F}" srcOrd="1" destOrd="0" presId="urn:microsoft.com/office/officeart/2005/8/layout/hList7"/>
    <dgm:cxn modelId="{F0569D4E-7967-450C-A788-DB8AE8C5FEB9}" type="presParOf" srcId="{FE319F0E-FE85-4056-9056-62714A77336F}" destId="{9FA8031C-C1BF-4601-9A71-DF9212BC5BC4}" srcOrd="0" destOrd="0" presId="urn:microsoft.com/office/officeart/2005/8/layout/hList7"/>
    <dgm:cxn modelId="{D5FEE1E0-AE93-406D-A7DA-E9AD1F9E1F54}" type="presParOf" srcId="{9FA8031C-C1BF-4601-9A71-DF9212BC5BC4}" destId="{DB2DB7AE-C6D6-4CCF-9807-D4310CAAB087}" srcOrd="0" destOrd="0" presId="urn:microsoft.com/office/officeart/2005/8/layout/hList7"/>
    <dgm:cxn modelId="{314098A6-8168-4941-A151-B879775F3AEE}" type="presParOf" srcId="{9FA8031C-C1BF-4601-9A71-DF9212BC5BC4}" destId="{E43760D3-7CA8-4172-A090-B0AEF1B9A007}" srcOrd="1" destOrd="0" presId="urn:microsoft.com/office/officeart/2005/8/layout/hList7"/>
    <dgm:cxn modelId="{EA6F63C3-F8CB-4994-9C01-10C30374265B}" type="presParOf" srcId="{9FA8031C-C1BF-4601-9A71-DF9212BC5BC4}" destId="{A793D365-FEC6-4EDB-BFF9-78BF2113E231}" srcOrd="2" destOrd="0" presId="urn:microsoft.com/office/officeart/2005/8/layout/hList7"/>
    <dgm:cxn modelId="{5844CFC1-284C-4FFB-98E7-FD513DEF564F}" type="presParOf" srcId="{9FA8031C-C1BF-4601-9A71-DF9212BC5BC4}" destId="{F85C1344-8E9A-461D-BF35-83A3135AF813}" srcOrd="3" destOrd="0" presId="urn:microsoft.com/office/officeart/2005/8/layout/hList7"/>
    <dgm:cxn modelId="{4C89D623-97BC-4EA9-BCE3-DDA195BB6FE2}" type="presParOf" srcId="{FE319F0E-FE85-4056-9056-62714A77336F}" destId="{762716DB-4507-4C5D-B377-ECC48D730B96}" srcOrd="1" destOrd="0" presId="urn:microsoft.com/office/officeart/2005/8/layout/hList7"/>
    <dgm:cxn modelId="{0BFF62D7-F4D1-4615-A22F-FBD2B22EDEA9}" type="presParOf" srcId="{FE319F0E-FE85-4056-9056-62714A77336F}" destId="{4A043DC2-7DBD-481B-91B2-AB573ECD330F}" srcOrd="2" destOrd="0" presId="urn:microsoft.com/office/officeart/2005/8/layout/hList7"/>
    <dgm:cxn modelId="{33AB4C85-2DA9-48FA-8760-36854A2690CF}" type="presParOf" srcId="{4A043DC2-7DBD-481B-91B2-AB573ECD330F}" destId="{EC8F297E-8CC6-4AB8-9985-D94B59AF695C}" srcOrd="0" destOrd="0" presId="urn:microsoft.com/office/officeart/2005/8/layout/hList7"/>
    <dgm:cxn modelId="{ED93C2F6-6542-4434-BA5D-125C152D4A9F}" type="presParOf" srcId="{4A043DC2-7DBD-481B-91B2-AB573ECD330F}" destId="{B9256F4C-1CB1-4D79-A8B1-CB45B50D7C88}" srcOrd="1" destOrd="0" presId="urn:microsoft.com/office/officeart/2005/8/layout/hList7"/>
    <dgm:cxn modelId="{CCA4925D-07BE-4D3F-BFE0-BD0100ACE4C0}" type="presParOf" srcId="{4A043DC2-7DBD-481B-91B2-AB573ECD330F}" destId="{EBEE8B4B-0E1A-4297-9BD5-D0E13FA0BAB3}" srcOrd="2" destOrd="0" presId="urn:microsoft.com/office/officeart/2005/8/layout/hList7"/>
    <dgm:cxn modelId="{05B07B77-148C-48CF-A8F5-474010C15B32}" type="presParOf" srcId="{4A043DC2-7DBD-481B-91B2-AB573ECD330F}" destId="{8C4D30DC-DCA6-415B-9D47-599CB500F18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DF0F3F-D77A-455E-A196-461B711178F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GB"/>
        </a:p>
      </dgm:t>
    </dgm:pt>
    <dgm:pt modelId="{3AEC4BF4-CF07-45B2-BC1F-7065E087A16D}">
      <dgm:prSet phldrT="[Text]"/>
      <dgm:spPr/>
      <dgm:t>
        <a:bodyPr/>
        <a:lstStyle/>
        <a:p>
          <a:r>
            <a:rPr lang="en-GB" dirty="0" smtClean="0"/>
            <a:t>Content</a:t>
          </a:r>
          <a:endParaRPr lang="en-GB" dirty="0"/>
        </a:p>
      </dgm:t>
    </dgm:pt>
    <dgm:pt modelId="{FE4204AC-5E10-4F7A-A532-B3BD0AB0E7E0}" type="parTrans" cxnId="{8392C5F6-2528-4BE7-985C-9330BA78DCE9}">
      <dgm:prSet/>
      <dgm:spPr/>
      <dgm:t>
        <a:bodyPr/>
        <a:lstStyle/>
        <a:p>
          <a:endParaRPr lang="en-GB"/>
        </a:p>
      </dgm:t>
    </dgm:pt>
    <dgm:pt modelId="{46B9E7EC-12D8-4A09-A85E-00399812B97F}" type="sibTrans" cxnId="{8392C5F6-2528-4BE7-985C-9330BA78DCE9}">
      <dgm:prSet/>
      <dgm:spPr/>
      <dgm:t>
        <a:bodyPr/>
        <a:lstStyle/>
        <a:p>
          <a:endParaRPr lang="en-GB"/>
        </a:p>
      </dgm:t>
    </dgm:pt>
    <dgm:pt modelId="{952BBE54-F151-46DB-9ECF-42DD1E572C64}">
      <dgm:prSet phldrT="[Text]"/>
      <dgm:spPr/>
      <dgm:t>
        <a:bodyPr/>
        <a:lstStyle/>
        <a:p>
          <a:r>
            <a:rPr lang="en-GB" dirty="0" smtClean="0"/>
            <a:t>Money and transactions</a:t>
          </a:r>
          <a:endParaRPr lang="en-GB" dirty="0"/>
        </a:p>
      </dgm:t>
    </dgm:pt>
    <dgm:pt modelId="{F3B2E4F2-6936-4E9B-9623-FA503B34D3E6}" type="parTrans" cxnId="{6C708CE4-82F1-4C86-9A19-AA7DFE6F28FF}">
      <dgm:prSet/>
      <dgm:spPr/>
      <dgm:t>
        <a:bodyPr/>
        <a:lstStyle/>
        <a:p>
          <a:endParaRPr lang="en-GB"/>
        </a:p>
      </dgm:t>
    </dgm:pt>
    <dgm:pt modelId="{EF0A6109-7DA3-4DB6-8D05-D2C175F8EB5C}" type="sibTrans" cxnId="{6C708CE4-82F1-4C86-9A19-AA7DFE6F28FF}">
      <dgm:prSet/>
      <dgm:spPr/>
      <dgm:t>
        <a:bodyPr/>
        <a:lstStyle/>
        <a:p>
          <a:endParaRPr lang="en-GB"/>
        </a:p>
      </dgm:t>
    </dgm:pt>
    <dgm:pt modelId="{4D33C559-35A8-4FB4-AE3C-0ED70EF7AAD6}">
      <dgm:prSet phldrT="[Text]"/>
      <dgm:spPr/>
      <dgm:t>
        <a:bodyPr/>
        <a:lstStyle/>
        <a:p>
          <a:r>
            <a:rPr lang="en-GB" dirty="0" smtClean="0"/>
            <a:t>Planning and managing finances</a:t>
          </a:r>
          <a:endParaRPr lang="en-GB" dirty="0"/>
        </a:p>
      </dgm:t>
    </dgm:pt>
    <dgm:pt modelId="{85D3EB57-0994-40BE-A519-AAC8513EB827}" type="parTrans" cxnId="{29C8ECD2-F554-405E-9B9A-BB6950F9698F}">
      <dgm:prSet/>
      <dgm:spPr/>
      <dgm:t>
        <a:bodyPr/>
        <a:lstStyle/>
        <a:p>
          <a:endParaRPr lang="en-GB"/>
        </a:p>
      </dgm:t>
    </dgm:pt>
    <dgm:pt modelId="{B9747989-6E94-4B01-9871-6B606A51E4C4}" type="sibTrans" cxnId="{29C8ECD2-F554-405E-9B9A-BB6950F9698F}">
      <dgm:prSet/>
      <dgm:spPr/>
      <dgm:t>
        <a:bodyPr/>
        <a:lstStyle/>
        <a:p>
          <a:endParaRPr lang="en-GB"/>
        </a:p>
      </dgm:t>
    </dgm:pt>
    <dgm:pt modelId="{574C78CE-D623-4811-B09C-9A9C1F38EDDC}">
      <dgm:prSet phldrT="[Text]"/>
      <dgm:spPr/>
      <dgm:t>
        <a:bodyPr/>
        <a:lstStyle/>
        <a:p>
          <a:r>
            <a:rPr lang="en-GB" dirty="0" smtClean="0"/>
            <a:t>Processes</a:t>
          </a:r>
          <a:endParaRPr lang="en-GB" dirty="0"/>
        </a:p>
      </dgm:t>
    </dgm:pt>
    <dgm:pt modelId="{57E34FB0-B58E-4408-B2A5-5F2D5D404908}" type="parTrans" cxnId="{F32D3464-BDEE-46AE-985B-E9F8FAE1489C}">
      <dgm:prSet/>
      <dgm:spPr/>
      <dgm:t>
        <a:bodyPr/>
        <a:lstStyle/>
        <a:p>
          <a:endParaRPr lang="en-GB"/>
        </a:p>
      </dgm:t>
    </dgm:pt>
    <dgm:pt modelId="{E03BC638-94A7-41C3-87C2-14C8622E9412}" type="sibTrans" cxnId="{F32D3464-BDEE-46AE-985B-E9F8FAE1489C}">
      <dgm:prSet/>
      <dgm:spPr/>
      <dgm:t>
        <a:bodyPr/>
        <a:lstStyle/>
        <a:p>
          <a:endParaRPr lang="en-GB"/>
        </a:p>
      </dgm:t>
    </dgm:pt>
    <dgm:pt modelId="{16D39396-C46F-4EC8-A02C-05EE4CB3EE3A}">
      <dgm:prSet phldrT="[Text]"/>
      <dgm:spPr/>
      <dgm:t>
        <a:bodyPr/>
        <a:lstStyle/>
        <a:p>
          <a:r>
            <a:rPr lang="en-GB" dirty="0" smtClean="0"/>
            <a:t>Identifying financial information</a:t>
          </a:r>
          <a:endParaRPr lang="en-GB" dirty="0"/>
        </a:p>
      </dgm:t>
    </dgm:pt>
    <dgm:pt modelId="{B535E761-CF49-407E-BE8F-75B7334C1581}" type="parTrans" cxnId="{864D6957-07E2-459C-ACA4-AA267F67D2B1}">
      <dgm:prSet/>
      <dgm:spPr/>
      <dgm:t>
        <a:bodyPr/>
        <a:lstStyle/>
        <a:p>
          <a:endParaRPr lang="en-GB"/>
        </a:p>
      </dgm:t>
    </dgm:pt>
    <dgm:pt modelId="{8F437372-8DF7-4921-AB45-57A6EE4BAD7D}" type="sibTrans" cxnId="{864D6957-07E2-459C-ACA4-AA267F67D2B1}">
      <dgm:prSet/>
      <dgm:spPr/>
      <dgm:t>
        <a:bodyPr/>
        <a:lstStyle/>
        <a:p>
          <a:endParaRPr lang="en-GB"/>
        </a:p>
      </dgm:t>
    </dgm:pt>
    <dgm:pt modelId="{FA9AE7E3-8B3F-4E24-899F-10B566A10EB7}">
      <dgm:prSet phldrT="[Text]"/>
      <dgm:spPr/>
      <dgm:t>
        <a:bodyPr/>
        <a:lstStyle/>
        <a:p>
          <a:r>
            <a:rPr lang="en-GB" dirty="0" smtClean="0"/>
            <a:t>Analyse information in a financial context</a:t>
          </a:r>
        </a:p>
      </dgm:t>
    </dgm:pt>
    <dgm:pt modelId="{B4336C74-F110-47CA-A657-7C1A9910AE19}" type="parTrans" cxnId="{87A86239-81CC-4F6E-B2AC-5B29B65E8B89}">
      <dgm:prSet/>
      <dgm:spPr/>
      <dgm:t>
        <a:bodyPr/>
        <a:lstStyle/>
        <a:p>
          <a:endParaRPr lang="en-GB"/>
        </a:p>
      </dgm:t>
    </dgm:pt>
    <dgm:pt modelId="{C89EFB5E-9903-42A7-A450-D6E8A9BB969F}" type="sibTrans" cxnId="{87A86239-81CC-4F6E-B2AC-5B29B65E8B89}">
      <dgm:prSet/>
      <dgm:spPr/>
      <dgm:t>
        <a:bodyPr/>
        <a:lstStyle/>
        <a:p>
          <a:endParaRPr lang="en-GB"/>
        </a:p>
      </dgm:t>
    </dgm:pt>
    <dgm:pt modelId="{E4D0A064-C01C-4D41-92EA-97449E9765F0}">
      <dgm:prSet phldrT="[Text]"/>
      <dgm:spPr/>
      <dgm:t>
        <a:bodyPr/>
        <a:lstStyle/>
        <a:p>
          <a:r>
            <a:rPr lang="en-GB" dirty="0" smtClean="0"/>
            <a:t>Contexts</a:t>
          </a:r>
          <a:endParaRPr lang="en-GB" dirty="0"/>
        </a:p>
      </dgm:t>
    </dgm:pt>
    <dgm:pt modelId="{50722BA3-24F6-482A-84B0-5DFD79379089}" type="parTrans" cxnId="{F131D9C5-4765-4EE0-AB78-E496E0E37B38}">
      <dgm:prSet/>
      <dgm:spPr/>
      <dgm:t>
        <a:bodyPr/>
        <a:lstStyle/>
        <a:p>
          <a:endParaRPr lang="en-GB"/>
        </a:p>
      </dgm:t>
    </dgm:pt>
    <dgm:pt modelId="{D7FFBB58-8F46-49C5-AAB3-2160A096E991}" type="sibTrans" cxnId="{F131D9C5-4765-4EE0-AB78-E496E0E37B38}">
      <dgm:prSet/>
      <dgm:spPr/>
      <dgm:t>
        <a:bodyPr/>
        <a:lstStyle/>
        <a:p>
          <a:endParaRPr lang="en-GB"/>
        </a:p>
      </dgm:t>
    </dgm:pt>
    <dgm:pt modelId="{928A2DEE-4FD0-42D7-A92C-4CD9CDFC7C8F}">
      <dgm:prSet phldrT="[Text]"/>
      <dgm:spPr/>
      <dgm:t>
        <a:bodyPr/>
        <a:lstStyle/>
        <a:p>
          <a:r>
            <a:rPr lang="en-GB" dirty="0" smtClean="0"/>
            <a:t>Risk and reward</a:t>
          </a:r>
          <a:endParaRPr lang="en-GB" dirty="0"/>
        </a:p>
      </dgm:t>
    </dgm:pt>
    <dgm:pt modelId="{6E6506AE-1710-4DEF-8F49-C89733286FF2}" type="parTrans" cxnId="{A006CF59-0A4E-4E9A-A177-47080C0E8170}">
      <dgm:prSet/>
      <dgm:spPr/>
      <dgm:t>
        <a:bodyPr/>
        <a:lstStyle/>
        <a:p>
          <a:endParaRPr lang="en-GB"/>
        </a:p>
      </dgm:t>
    </dgm:pt>
    <dgm:pt modelId="{5438F707-EA43-4B6B-BCA0-C6902334EB3D}" type="sibTrans" cxnId="{A006CF59-0A4E-4E9A-A177-47080C0E8170}">
      <dgm:prSet/>
      <dgm:spPr/>
      <dgm:t>
        <a:bodyPr/>
        <a:lstStyle/>
        <a:p>
          <a:endParaRPr lang="en-GB"/>
        </a:p>
      </dgm:t>
    </dgm:pt>
    <dgm:pt modelId="{3EF77F3F-EC6D-4C18-A515-8A0B76383A57}">
      <dgm:prSet phldrT="[Text]"/>
      <dgm:spPr/>
      <dgm:t>
        <a:bodyPr/>
        <a:lstStyle/>
        <a:p>
          <a:r>
            <a:rPr lang="en-GB" dirty="0" smtClean="0"/>
            <a:t>Financial landscape</a:t>
          </a:r>
          <a:endParaRPr lang="en-GB" dirty="0"/>
        </a:p>
      </dgm:t>
    </dgm:pt>
    <dgm:pt modelId="{336D7B67-0942-49C0-80BF-8B845D1EC05D}" type="parTrans" cxnId="{F2E2B43D-8E4E-45E2-A912-4148117C10C9}">
      <dgm:prSet/>
      <dgm:spPr/>
      <dgm:t>
        <a:bodyPr/>
        <a:lstStyle/>
        <a:p>
          <a:endParaRPr lang="en-GB"/>
        </a:p>
      </dgm:t>
    </dgm:pt>
    <dgm:pt modelId="{3D4CEDD3-B80E-464F-94AE-75B8144F3EA6}" type="sibTrans" cxnId="{F2E2B43D-8E4E-45E2-A912-4148117C10C9}">
      <dgm:prSet/>
      <dgm:spPr/>
      <dgm:t>
        <a:bodyPr/>
        <a:lstStyle/>
        <a:p>
          <a:endParaRPr lang="en-GB"/>
        </a:p>
      </dgm:t>
    </dgm:pt>
    <dgm:pt modelId="{80371E76-BA8E-4DF6-8411-0FE362D70109}">
      <dgm:prSet phldrT="[Text]"/>
      <dgm:spPr/>
      <dgm:t>
        <a:bodyPr/>
        <a:lstStyle/>
        <a:p>
          <a:r>
            <a:rPr lang="en-GB" dirty="0" smtClean="0"/>
            <a:t>Evaluate financial issues</a:t>
          </a:r>
        </a:p>
      </dgm:t>
    </dgm:pt>
    <dgm:pt modelId="{F1C71ED8-66EE-471F-9B4A-CE72A958CFE0}" type="parTrans" cxnId="{409E85E2-D6AB-4F3B-816C-082DC0A01167}">
      <dgm:prSet/>
      <dgm:spPr/>
      <dgm:t>
        <a:bodyPr/>
        <a:lstStyle/>
        <a:p>
          <a:endParaRPr lang="en-GB"/>
        </a:p>
      </dgm:t>
    </dgm:pt>
    <dgm:pt modelId="{2D0CEDA7-29BF-4054-B2DA-8D2D14045621}" type="sibTrans" cxnId="{409E85E2-D6AB-4F3B-816C-082DC0A01167}">
      <dgm:prSet/>
      <dgm:spPr/>
      <dgm:t>
        <a:bodyPr/>
        <a:lstStyle/>
        <a:p>
          <a:endParaRPr lang="en-GB"/>
        </a:p>
      </dgm:t>
    </dgm:pt>
    <dgm:pt modelId="{F976FD79-B3F2-4EE3-AC38-D8E542C65430}">
      <dgm:prSet phldrT="[Text]"/>
      <dgm:spPr/>
      <dgm:t>
        <a:bodyPr/>
        <a:lstStyle/>
        <a:p>
          <a:r>
            <a:rPr lang="en-GB" dirty="0" smtClean="0"/>
            <a:t>Apply financial knowledge and understanding</a:t>
          </a:r>
        </a:p>
      </dgm:t>
    </dgm:pt>
    <dgm:pt modelId="{5BF53DA7-D2C3-4D9F-844B-B098B6F0414F}" type="parTrans" cxnId="{01C2846D-4EC7-4C34-9521-5A128321FF9F}">
      <dgm:prSet/>
      <dgm:spPr/>
      <dgm:t>
        <a:bodyPr/>
        <a:lstStyle/>
        <a:p>
          <a:endParaRPr lang="en-GB"/>
        </a:p>
      </dgm:t>
    </dgm:pt>
    <dgm:pt modelId="{FA55F95D-B9C3-4E6E-BD0B-2A46E29E974E}" type="sibTrans" cxnId="{01C2846D-4EC7-4C34-9521-5A128321FF9F}">
      <dgm:prSet/>
      <dgm:spPr/>
      <dgm:t>
        <a:bodyPr/>
        <a:lstStyle/>
        <a:p>
          <a:endParaRPr lang="en-GB"/>
        </a:p>
      </dgm:t>
    </dgm:pt>
    <dgm:pt modelId="{D1DF0F62-BC10-4A2A-B88E-B9757F1A2A75}">
      <dgm:prSet phldrT="[Text]"/>
      <dgm:spPr/>
      <dgm:t>
        <a:bodyPr/>
        <a:lstStyle/>
        <a:p>
          <a:r>
            <a:rPr lang="en-GB" dirty="0" smtClean="0"/>
            <a:t>Education and work</a:t>
          </a:r>
          <a:endParaRPr lang="en-GB" dirty="0"/>
        </a:p>
      </dgm:t>
    </dgm:pt>
    <dgm:pt modelId="{0FE116B6-5DA7-4C4C-9E80-A55D97B60A2A}" type="parTrans" cxnId="{D7383544-F319-4295-94F2-71D44B73FF02}">
      <dgm:prSet/>
      <dgm:spPr/>
      <dgm:t>
        <a:bodyPr/>
        <a:lstStyle/>
        <a:p>
          <a:endParaRPr lang="en-GB"/>
        </a:p>
      </dgm:t>
    </dgm:pt>
    <dgm:pt modelId="{DFDB1B07-57F5-4E84-AE42-ACDFBDBF2105}" type="sibTrans" cxnId="{D7383544-F319-4295-94F2-71D44B73FF02}">
      <dgm:prSet/>
      <dgm:spPr/>
      <dgm:t>
        <a:bodyPr/>
        <a:lstStyle/>
        <a:p>
          <a:endParaRPr lang="en-GB"/>
        </a:p>
      </dgm:t>
    </dgm:pt>
    <dgm:pt modelId="{8AEA2C0F-6660-4534-8B33-2461416F212E}">
      <dgm:prSet phldrT="[Text]"/>
      <dgm:spPr/>
      <dgm:t>
        <a:bodyPr/>
        <a:lstStyle/>
        <a:p>
          <a:r>
            <a:rPr lang="en-GB" dirty="0" smtClean="0"/>
            <a:t>Home and family</a:t>
          </a:r>
          <a:endParaRPr lang="en-GB" dirty="0"/>
        </a:p>
      </dgm:t>
    </dgm:pt>
    <dgm:pt modelId="{C2A74E12-812D-42BD-B816-3BE182C7F78A}" type="parTrans" cxnId="{3735C224-777E-4B05-974C-F14854939594}">
      <dgm:prSet/>
      <dgm:spPr/>
      <dgm:t>
        <a:bodyPr/>
        <a:lstStyle/>
        <a:p>
          <a:endParaRPr lang="en-GB"/>
        </a:p>
      </dgm:t>
    </dgm:pt>
    <dgm:pt modelId="{00FA6756-DEB4-4AE3-9E18-E9896C493225}" type="sibTrans" cxnId="{3735C224-777E-4B05-974C-F14854939594}">
      <dgm:prSet/>
      <dgm:spPr/>
      <dgm:t>
        <a:bodyPr/>
        <a:lstStyle/>
        <a:p>
          <a:endParaRPr lang="en-GB"/>
        </a:p>
      </dgm:t>
    </dgm:pt>
    <dgm:pt modelId="{BC688431-8384-4580-B53A-37E7084D1372}">
      <dgm:prSet phldrT="[Text]"/>
      <dgm:spPr/>
      <dgm:t>
        <a:bodyPr/>
        <a:lstStyle/>
        <a:p>
          <a:r>
            <a:rPr lang="en-GB" dirty="0" smtClean="0"/>
            <a:t>Individual</a:t>
          </a:r>
          <a:endParaRPr lang="en-GB" dirty="0"/>
        </a:p>
      </dgm:t>
    </dgm:pt>
    <dgm:pt modelId="{FFB4E0F1-7D07-4E00-8DB9-A70C18A3595C}" type="parTrans" cxnId="{A961B9D6-5AC7-43F7-B9B3-9042F061EEF6}">
      <dgm:prSet/>
      <dgm:spPr/>
      <dgm:t>
        <a:bodyPr/>
        <a:lstStyle/>
        <a:p>
          <a:endParaRPr lang="en-GB"/>
        </a:p>
      </dgm:t>
    </dgm:pt>
    <dgm:pt modelId="{0A30FB71-9FC2-4E51-B255-33F43EEF328C}" type="sibTrans" cxnId="{A961B9D6-5AC7-43F7-B9B3-9042F061EEF6}">
      <dgm:prSet/>
      <dgm:spPr/>
      <dgm:t>
        <a:bodyPr/>
        <a:lstStyle/>
        <a:p>
          <a:endParaRPr lang="en-GB"/>
        </a:p>
      </dgm:t>
    </dgm:pt>
    <dgm:pt modelId="{3664782D-0BD3-469D-98A2-16EF633D72C6}">
      <dgm:prSet phldrT="[Text]"/>
      <dgm:spPr/>
      <dgm:t>
        <a:bodyPr/>
        <a:lstStyle/>
        <a:p>
          <a:r>
            <a:rPr lang="en-GB" dirty="0" smtClean="0"/>
            <a:t>Societal</a:t>
          </a:r>
          <a:endParaRPr lang="en-GB" dirty="0"/>
        </a:p>
      </dgm:t>
    </dgm:pt>
    <dgm:pt modelId="{CEB2F528-F416-4359-85E3-9945E0A8D740}" type="parTrans" cxnId="{D15F1DEF-45B4-4DC2-A48C-2AF2267DD1DF}">
      <dgm:prSet/>
      <dgm:spPr/>
      <dgm:t>
        <a:bodyPr/>
        <a:lstStyle/>
        <a:p>
          <a:endParaRPr lang="en-GB"/>
        </a:p>
      </dgm:t>
    </dgm:pt>
    <dgm:pt modelId="{4345D35E-9871-4B4E-86B6-1E1F126652A0}" type="sibTrans" cxnId="{D15F1DEF-45B4-4DC2-A48C-2AF2267DD1DF}">
      <dgm:prSet/>
      <dgm:spPr/>
      <dgm:t>
        <a:bodyPr/>
        <a:lstStyle/>
        <a:p>
          <a:endParaRPr lang="en-GB"/>
        </a:p>
      </dgm:t>
    </dgm:pt>
    <dgm:pt modelId="{298E9691-99A5-40E5-BE37-238174E7764F}" type="pres">
      <dgm:prSet presAssocID="{DFDF0F3F-D77A-455E-A196-461B711178F3}" presName="diagram" presStyleCnt="0">
        <dgm:presLayoutVars>
          <dgm:chPref val="1"/>
          <dgm:dir/>
          <dgm:animOne val="branch"/>
          <dgm:animLvl val="lvl"/>
          <dgm:resizeHandles/>
        </dgm:presLayoutVars>
      </dgm:prSet>
      <dgm:spPr/>
      <dgm:t>
        <a:bodyPr/>
        <a:lstStyle/>
        <a:p>
          <a:endParaRPr lang="en-GB"/>
        </a:p>
      </dgm:t>
    </dgm:pt>
    <dgm:pt modelId="{BE3FE54D-EEE2-4764-9775-881ECEDB7A2B}" type="pres">
      <dgm:prSet presAssocID="{3AEC4BF4-CF07-45B2-BC1F-7065E087A16D}" presName="root" presStyleCnt="0"/>
      <dgm:spPr/>
    </dgm:pt>
    <dgm:pt modelId="{BF09210F-61F4-4E18-834A-BADBC864792C}" type="pres">
      <dgm:prSet presAssocID="{3AEC4BF4-CF07-45B2-BC1F-7065E087A16D}" presName="rootComposite" presStyleCnt="0"/>
      <dgm:spPr/>
    </dgm:pt>
    <dgm:pt modelId="{18153F16-0374-412E-B9E7-857A138FB5E4}" type="pres">
      <dgm:prSet presAssocID="{3AEC4BF4-CF07-45B2-BC1F-7065E087A16D}" presName="rootText" presStyleLbl="node1" presStyleIdx="0" presStyleCnt="3" custScaleX="213419"/>
      <dgm:spPr/>
      <dgm:t>
        <a:bodyPr/>
        <a:lstStyle/>
        <a:p>
          <a:endParaRPr lang="en-GB"/>
        </a:p>
      </dgm:t>
    </dgm:pt>
    <dgm:pt modelId="{DE094036-D6C9-4023-909B-15301031803C}" type="pres">
      <dgm:prSet presAssocID="{3AEC4BF4-CF07-45B2-BC1F-7065E087A16D}" presName="rootConnector" presStyleLbl="node1" presStyleIdx="0" presStyleCnt="3"/>
      <dgm:spPr/>
      <dgm:t>
        <a:bodyPr/>
        <a:lstStyle/>
        <a:p>
          <a:endParaRPr lang="en-GB"/>
        </a:p>
      </dgm:t>
    </dgm:pt>
    <dgm:pt modelId="{50DA4906-379F-4AFD-949C-960A2C5A5C1C}" type="pres">
      <dgm:prSet presAssocID="{3AEC4BF4-CF07-45B2-BC1F-7065E087A16D}" presName="childShape" presStyleCnt="0"/>
      <dgm:spPr/>
    </dgm:pt>
    <dgm:pt modelId="{D9D9B125-4AE1-468C-9233-754C5902BC6D}" type="pres">
      <dgm:prSet presAssocID="{F3B2E4F2-6936-4E9B-9623-FA503B34D3E6}" presName="Name13" presStyleLbl="parChTrans1D2" presStyleIdx="0" presStyleCnt="12"/>
      <dgm:spPr/>
      <dgm:t>
        <a:bodyPr/>
        <a:lstStyle/>
        <a:p>
          <a:endParaRPr lang="en-GB"/>
        </a:p>
      </dgm:t>
    </dgm:pt>
    <dgm:pt modelId="{2A194500-8570-45D5-8E79-1E7560CFE536}" type="pres">
      <dgm:prSet presAssocID="{952BBE54-F151-46DB-9ECF-42DD1E572C64}" presName="childText" presStyleLbl="bgAcc1" presStyleIdx="0" presStyleCnt="12" custScaleX="208846" custLinFactNeighborY="6911">
        <dgm:presLayoutVars>
          <dgm:bulletEnabled val="1"/>
        </dgm:presLayoutVars>
      </dgm:prSet>
      <dgm:spPr/>
      <dgm:t>
        <a:bodyPr/>
        <a:lstStyle/>
        <a:p>
          <a:endParaRPr lang="en-GB"/>
        </a:p>
      </dgm:t>
    </dgm:pt>
    <dgm:pt modelId="{41A9F423-C7D6-44F3-880F-B911089CB618}" type="pres">
      <dgm:prSet presAssocID="{85D3EB57-0994-40BE-A519-AAC8513EB827}" presName="Name13" presStyleLbl="parChTrans1D2" presStyleIdx="1" presStyleCnt="12"/>
      <dgm:spPr/>
      <dgm:t>
        <a:bodyPr/>
        <a:lstStyle/>
        <a:p>
          <a:endParaRPr lang="en-GB"/>
        </a:p>
      </dgm:t>
    </dgm:pt>
    <dgm:pt modelId="{A6781D04-F72B-4A72-935C-E761A4423D65}" type="pres">
      <dgm:prSet presAssocID="{4D33C559-35A8-4FB4-AE3C-0ED70EF7AAD6}" presName="childText" presStyleLbl="bgAcc1" presStyleIdx="1" presStyleCnt="12" custScaleX="208846" custLinFactNeighborY="6911">
        <dgm:presLayoutVars>
          <dgm:bulletEnabled val="1"/>
        </dgm:presLayoutVars>
      </dgm:prSet>
      <dgm:spPr/>
      <dgm:t>
        <a:bodyPr/>
        <a:lstStyle/>
        <a:p>
          <a:endParaRPr lang="en-GB"/>
        </a:p>
      </dgm:t>
    </dgm:pt>
    <dgm:pt modelId="{43EF862A-D6D2-4868-B8B4-66F578A4837E}" type="pres">
      <dgm:prSet presAssocID="{6E6506AE-1710-4DEF-8F49-C89733286FF2}" presName="Name13" presStyleLbl="parChTrans1D2" presStyleIdx="2" presStyleCnt="12"/>
      <dgm:spPr/>
      <dgm:t>
        <a:bodyPr/>
        <a:lstStyle/>
        <a:p>
          <a:endParaRPr lang="en-GB"/>
        </a:p>
      </dgm:t>
    </dgm:pt>
    <dgm:pt modelId="{228FF0B6-71D5-4978-AFDD-71B8E3131BB0}" type="pres">
      <dgm:prSet presAssocID="{928A2DEE-4FD0-42D7-A92C-4CD9CDFC7C8F}" presName="childText" presStyleLbl="bgAcc1" presStyleIdx="2" presStyleCnt="12" custScaleX="208846" custLinFactNeighborY="6911">
        <dgm:presLayoutVars>
          <dgm:bulletEnabled val="1"/>
        </dgm:presLayoutVars>
      </dgm:prSet>
      <dgm:spPr/>
      <dgm:t>
        <a:bodyPr/>
        <a:lstStyle/>
        <a:p>
          <a:endParaRPr lang="en-GB"/>
        </a:p>
      </dgm:t>
    </dgm:pt>
    <dgm:pt modelId="{7F03EC5E-CD72-4463-8A8C-3D89593EC75B}" type="pres">
      <dgm:prSet presAssocID="{336D7B67-0942-49C0-80BF-8B845D1EC05D}" presName="Name13" presStyleLbl="parChTrans1D2" presStyleIdx="3" presStyleCnt="12"/>
      <dgm:spPr/>
      <dgm:t>
        <a:bodyPr/>
        <a:lstStyle/>
        <a:p>
          <a:endParaRPr lang="en-GB"/>
        </a:p>
      </dgm:t>
    </dgm:pt>
    <dgm:pt modelId="{76A7D669-011F-48E8-BA49-7345A063F9DE}" type="pres">
      <dgm:prSet presAssocID="{3EF77F3F-EC6D-4C18-A515-8A0B76383A57}" presName="childText" presStyleLbl="bgAcc1" presStyleIdx="3" presStyleCnt="12" custScaleX="208846" custLinFactNeighborY="6911">
        <dgm:presLayoutVars>
          <dgm:bulletEnabled val="1"/>
        </dgm:presLayoutVars>
      </dgm:prSet>
      <dgm:spPr/>
      <dgm:t>
        <a:bodyPr/>
        <a:lstStyle/>
        <a:p>
          <a:endParaRPr lang="en-GB"/>
        </a:p>
      </dgm:t>
    </dgm:pt>
    <dgm:pt modelId="{1D515AD0-F639-40A8-B655-399920BEB821}" type="pres">
      <dgm:prSet presAssocID="{574C78CE-D623-4811-B09C-9A9C1F38EDDC}" presName="root" presStyleCnt="0"/>
      <dgm:spPr/>
    </dgm:pt>
    <dgm:pt modelId="{47D5A7AC-4741-4CEC-AEF8-4B1641919880}" type="pres">
      <dgm:prSet presAssocID="{574C78CE-D623-4811-B09C-9A9C1F38EDDC}" presName="rootComposite" presStyleCnt="0"/>
      <dgm:spPr/>
    </dgm:pt>
    <dgm:pt modelId="{68628BBF-4698-470D-ACEF-912FD77949B3}" type="pres">
      <dgm:prSet presAssocID="{574C78CE-D623-4811-B09C-9A9C1F38EDDC}" presName="rootText" presStyleLbl="node1" presStyleIdx="1" presStyleCnt="3" custScaleX="213419"/>
      <dgm:spPr/>
      <dgm:t>
        <a:bodyPr/>
        <a:lstStyle/>
        <a:p>
          <a:endParaRPr lang="en-GB"/>
        </a:p>
      </dgm:t>
    </dgm:pt>
    <dgm:pt modelId="{90FFBBA1-A656-4181-81C4-55DFB739C52F}" type="pres">
      <dgm:prSet presAssocID="{574C78CE-D623-4811-B09C-9A9C1F38EDDC}" presName="rootConnector" presStyleLbl="node1" presStyleIdx="1" presStyleCnt="3"/>
      <dgm:spPr/>
      <dgm:t>
        <a:bodyPr/>
        <a:lstStyle/>
        <a:p>
          <a:endParaRPr lang="en-GB"/>
        </a:p>
      </dgm:t>
    </dgm:pt>
    <dgm:pt modelId="{54829A4D-ACA2-4C11-9874-0398B4B5C7A9}" type="pres">
      <dgm:prSet presAssocID="{574C78CE-D623-4811-B09C-9A9C1F38EDDC}" presName="childShape" presStyleCnt="0"/>
      <dgm:spPr/>
    </dgm:pt>
    <dgm:pt modelId="{19C1140C-9E1A-4B4F-9B22-7175039CB332}" type="pres">
      <dgm:prSet presAssocID="{B535E761-CF49-407E-BE8F-75B7334C1581}" presName="Name13" presStyleLbl="parChTrans1D2" presStyleIdx="4" presStyleCnt="12"/>
      <dgm:spPr/>
      <dgm:t>
        <a:bodyPr/>
        <a:lstStyle/>
        <a:p>
          <a:endParaRPr lang="en-GB"/>
        </a:p>
      </dgm:t>
    </dgm:pt>
    <dgm:pt modelId="{342647CC-7C06-4572-9837-C38BED73B66D}" type="pres">
      <dgm:prSet presAssocID="{16D39396-C46F-4EC8-A02C-05EE4CB3EE3A}" presName="childText" presStyleLbl="bgAcc1" presStyleIdx="4" presStyleCnt="12" custScaleX="208846" custLinFactNeighborY="6911">
        <dgm:presLayoutVars>
          <dgm:bulletEnabled val="1"/>
        </dgm:presLayoutVars>
      </dgm:prSet>
      <dgm:spPr/>
      <dgm:t>
        <a:bodyPr/>
        <a:lstStyle/>
        <a:p>
          <a:endParaRPr lang="en-GB"/>
        </a:p>
      </dgm:t>
    </dgm:pt>
    <dgm:pt modelId="{9F9B9A21-6AE7-4703-8B21-9F8BAC3B162A}" type="pres">
      <dgm:prSet presAssocID="{B4336C74-F110-47CA-A657-7C1A9910AE19}" presName="Name13" presStyleLbl="parChTrans1D2" presStyleIdx="5" presStyleCnt="12"/>
      <dgm:spPr/>
      <dgm:t>
        <a:bodyPr/>
        <a:lstStyle/>
        <a:p>
          <a:endParaRPr lang="en-GB"/>
        </a:p>
      </dgm:t>
    </dgm:pt>
    <dgm:pt modelId="{5658E797-A272-4587-93A6-E2EA7CE446C5}" type="pres">
      <dgm:prSet presAssocID="{FA9AE7E3-8B3F-4E24-899F-10B566A10EB7}" presName="childText" presStyleLbl="bgAcc1" presStyleIdx="5" presStyleCnt="12" custScaleX="208846" custLinFactNeighborY="6911">
        <dgm:presLayoutVars>
          <dgm:bulletEnabled val="1"/>
        </dgm:presLayoutVars>
      </dgm:prSet>
      <dgm:spPr/>
      <dgm:t>
        <a:bodyPr/>
        <a:lstStyle/>
        <a:p>
          <a:endParaRPr lang="en-GB"/>
        </a:p>
      </dgm:t>
    </dgm:pt>
    <dgm:pt modelId="{D786FAA0-8883-49F3-9D6F-D8A8BCB22A18}" type="pres">
      <dgm:prSet presAssocID="{F1C71ED8-66EE-471F-9B4A-CE72A958CFE0}" presName="Name13" presStyleLbl="parChTrans1D2" presStyleIdx="6" presStyleCnt="12"/>
      <dgm:spPr/>
      <dgm:t>
        <a:bodyPr/>
        <a:lstStyle/>
        <a:p>
          <a:endParaRPr lang="en-GB"/>
        </a:p>
      </dgm:t>
    </dgm:pt>
    <dgm:pt modelId="{81B7F72A-587C-4649-8FDC-C8D77B3B5C98}" type="pres">
      <dgm:prSet presAssocID="{80371E76-BA8E-4DF6-8411-0FE362D70109}" presName="childText" presStyleLbl="bgAcc1" presStyleIdx="6" presStyleCnt="12" custScaleX="208846" custLinFactNeighborY="6911">
        <dgm:presLayoutVars>
          <dgm:bulletEnabled val="1"/>
        </dgm:presLayoutVars>
      </dgm:prSet>
      <dgm:spPr/>
      <dgm:t>
        <a:bodyPr/>
        <a:lstStyle/>
        <a:p>
          <a:endParaRPr lang="en-GB"/>
        </a:p>
      </dgm:t>
    </dgm:pt>
    <dgm:pt modelId="{A647F32C-43B4-43CD-B468-5D45A15ED759}" type="pres">
      <dgm:prSet presAssocID="{5BF53DA7-D2C3-4D9F-844B-B098B6F0414F}" presName="Name13" presStyleLbl="parChTrans1D2" presStyleIdx="7" presStyleCnt="12"/>
      <dgm:spPr/>
      <dgm:t>
        <a:bodyPr/>
        <a:lstStyle/>
        <a:p>
          <a:endParaRPr lang="en-GB"/>
        </a:p>
      </dgm:t>
    </dgm:pt>
    <dgm:pt modelId="{3261324A-1754-4D54-868F-B19290F7C1F0}" type="pres">
      <dgm:prSet presAssocID="{F976FD79-B3F2-4EE3-AC38-D8E542C65430}" presName="childText" presStyleLbl="bgAcc1" presStyleIdx="7" presStyleCnt="12" custScaleX="208846" custLinFactNeighborY="6911">
        <dgm:presLayoutVars>
          <dgm:bulletEnabled val="1"/>
        </dgm:presLayoutVars>
      </dgm:prSet>
      <dgm:spPr/>
      <dgm:t>
        <a:bodyPr/>
        <a:lstStyle/>
        <a:p>
          <a:endParaRPr lang="en-GB"/>
        </a:p>
      </dgm:t>
    </dgm:pt>
    <dgm:pt modelId="{E33FC3DA-60EA-45DA-9B8A-B39B1B356CD0}" type="pres">
      <dgm:prSet presAssocID="{E4D0A064-C01C-4D41-92EA-97449E9765F0}" presName="root" presStyleCnt="0"/>
      <dgm:spPr/>
    </dgm:pt>
    <dgm:pt modelId="{8F607939-29CF-423F-9267-FE7E52CFB080}" type="pres">
      <dgm:prSet presAssocID="{E4D0A064-C01C-4D41-92EA-97449E9765F0}" presName="rootComposite" presStyleCnt="0"/>
      <dgm:spPr/>
    </dgm:pt>
    <dgm:pt modelId="{F5296585-B5E3-47E0-96CD-8E0F09B9B4A8}" type="pres">
      <dgm:prSet presAssocID="{E4D0A064-C01C-4D41-92EA-97449E9765F0}" presName="rootText" presStyleLbl="node1" presStyleIdx="2" presStyleCnt="3" custScaleX="213419"/>
      <dgm:spPr/>
      <dgm:t>
        <a:bodyPr/>
        <a:lstStyle/>
        <a:p>
          <a:endParaRPr lang="en-GB"/>
        </a:p>
      </dgm:t>
    </dgm:pt>
    <dgm:pt modelId="{F5E69DA7-2B64-4986-8CC6-A3CD94977BBF}" type="pres">
      <dgm:prSet presAssocID="{E4D0A064-C01C-4D41-92EA-97449E9765F0}" presName="rootConnector" presStyleLbl="node1" presStyleIdx="2" presStyleCnt="3"/>
      <dgm:spPr/>
      <dgm:t>
        <a:bodyPr/>
        <a:lstStyle/>
        <a:p>
          <a:endParaRPr lang="en-GB"/>
        </a:p>
      </dgm:t>
    </dgm:pt>
    <dgm:pt modelId="{9E188229-DCDF-4438-99DD-49658229FBCA}" type="pres">
      <dgm:prSet presAssocID="{E4D0A064-C01C-4D41-92EA-97449E9765F0}" presName="childShape" presStyleCnt="0"/>
      <dgm:spPr/>
    </dgm:pt>
    <dgm:pt modelId="{C42E1134-DD64-4FBE-BA10-6E1E4DE05497}" type="pres">
      <dgm:prSet presAssocID="{0FE116B6-5DA7-4C4C-9E80-A55D97B60A2A}" presName="Name13" presStyleLbl="parChTrans1D2" presStyleIdx="8" presStyleCnt="12"/>
      <dgm:spPr/>
      <dgm:t>
        <a:bodyPr/>
        <a:lstStyle/>
        <a:p>
          <a:endParaRPr lang="en-GB"/>
        </a:p>
      </dgm:t>
    </dgm:pt>
    <dgm:pt modelId="{CD2C4FF5-A68C-4170-A012-B69E08101239}" type="pres">
      <dgm:prSet presAssocID="{D1DF0F62-BC10-4A2A-B88E-B9757F1A2A75}" presName="childText" presStyleLbl="bgAcc1" presStyleIdx="8" presStyleCnt="12" custScaleX="208846">
        <dgm:presLayoutVars>
          <dgm:bulletEnabled val="1"/>
        </dgm:presLayoutVars>
      </dgm:prSet>
      <dgm:spPr/>
      <dgm:t>
        <a:bodyPr/>
        <a:lstStyle/>
        <a:p>
          <a:endParaRPr lang="en-GB"/>
        </a:p>
      </dgm:t>
    </dgm:pt>
    <dgm:pt modelId="{C9A472E9-4F87-4422-8F1F-68BE7CFF70F4}" type="pres">
      <dgm:prSet presAssocID="{C2A74E12-812D-42BD-B816-3BE182C7F78A}" presName="Name13" presStyleLbl="parChTrans1D2" presStyleIdx="9" presStyleCnt="12"/>
      <dgm:spPr/>
      <dgm:t>
        <a:bodyPr/>
        <a:lstStyle/>
        <a:p>
          <a:endParaRPr lang="en-GB"/>
        </a:p>
      </dgm:t>
    </dgm:pt>
    <dgm:pt modelId="{FB2F5248-0CC5-4C66-9E91-A4519C7B107E}" type="pres">
      <dgm:prSet presAssocID="{8AEA2C0F-6660-4534-8B33-2461416F212E}" presName="childText" presStyleLbl="bgAcc1" presStyleIdx="9" presStyleCnt="12" custScaleX="208846">
        <dgm:presLayoutVars>
          <dgm:bulletEnabled val="1"/>
        </dgm:presLayoutVars>
      </dgm:prSet>
      <dgm:spPr/>
      <dgm:t>
        <a:bodyPr/>
        <a:lstStyle/>
        <a:p>
          <a:endParaRPr lang="en-GB"/>
        </a:p>
      </dgm:t>
    </dgm:pt>
    <dgm:pt modelId="{31E6391E-E0A3-4704-A30C-78EFF74493AF}" type="pres">
      <dgm:prSet presAssocID="{FFB4E0F1-7D07-4E00-8DB9-A70C18A3595C}" presName="Name13" presStyleLbl="parChTrans1D2" presStyleIdx="10" presStyleCnt="12"/>
      <dgm:spPr/>
      <dgm:t>
        <a:bodyPr/>
        <a:lstStyle/>
        <a:p>
          <a:endParaRPr lang="en-GB"/>
        </a:p>
      </dgm:t>
    </dgm:pt>
    <dgm:pt modelId="{09C3A0B7-63C8-4BFC-800D-F7788AA164ED}" type="pres">
      <dgm:prSet presAssocID="{BC688431-8384-4580-B53A-37E7084D1372}" presName="childText" presStyleLbl="bgAcc1" presStyleIdx="10" presStyleCnt="12" custScaleX="208846">
        <dgm:presLayoutVars>
          <dgm:bulletEnabled val="1"/>
        </dgm:presLayoutVars>
      </dgm:prSet>
      <dgm:spPr/>
      <dgm:t>
        <a:bodyPr/>
        <a:lstStyle/>
        <a:p>
          <a:endParaRPr lang="en-GB"/>
        </a:p>
      </dgm:t>
    </dgm:pt>
    <dgm:pt modelId="{841C4A14-5457-4877-A7B6-311771C97BDF}" type="pres">
      <dgm:prSet presAssocID="{CEB2F528-F416-4359-85E3-9945E0A8D740}" presName="Name13" presStyleLbl="parChTrans1D2" presStyleIdx="11" presStyleCnt="12"/>
      <dgm:spPr/>
      <dgm:t>
        <a:bodyPr/>
        <a:lstStyle/>
        <a:p>
          <a:endParaRPr lang="en-GB"/>
        </a:p>
      </dgm:t>
    </dgm:pt>
    <dgm:pt modelId="{3B915432-9D88-46A6-8261-E20AFE0DBE96}" type="pres">
      <dgm:prSet presAssocID="{3664782D-0BD3-469D-98A2-16EF633D72C6}" presName="childText" presStyleLbl="bgAcc1" presStyleIdx="11" presStyleCnt="12" custScaleX="208846">
        <dgm:presLayoutVars>
          <dgm:bulletEnabled val="1"/>
        </dgm:presLayoutVars>
      </dgm:prSet>
      <dgm:spPr/>
      <dgm:t>
        <a:bodyPr/>
        <a:lstStyle/>
        <a:p>
          <a:endParaRPr lang="en-GB"/>
        </a:p>
      </dgm:t>
    </dgm:pt>
  </dgm:ptLst>
  <dgm:cxnLst>
    <dgm:cxn modelId="{BCCCDDC7-10BD-47D6-A7A4-2DDEC5D044E2}" type="presOf" srcId="{E4D0A064-C01C-4D41-92EA-97449E9765F0}" destId="{F5296585-B5E3-47E0-96CD-8E0F09B9B4A8}" srcOrd="0" destOrd="0" presId="urn:microsoft.com/office/officeart/2005/8/layout/hierarchy3"/>
    <dgm:cxn modelId="{1B364116-8952-465F-9247-30E95D1DDB13}" type="presOf" srcId="{C2A74E12-812D-42BD-B816-3BE182C7F78A}" destId="{C9A472E9-4F87-4422-8F1F-68BE7CFF70F4}" srcOrd="0" destOrd="0" presId="urn:microsoft.com/office/officeart/2005/8/layout/hierarchy3"/>
    <dgm:cxn modelId="{D7383544-F319-4295-94F2-71D44B73FF02}" srcId="{E4D0A064-C01C-4D41-92EA-97449E9765F0}" destId="{D1DF0F62-BC10-4A2A-B88E-B9757F1A2A75}" srcOrd="0" destOrd="0" parTransId="{0FE116B6-5DA7-4C4C-9E80-A55D97B60A2A}" sibTransId="{DFDB1B07-57F5-4E84-AE42-ACDFBDBF2105}"/>
    <dgm:cxn modelId="{92977120-5EE1-4A23-AF45-DE7D296FE19E}" type="presOf" srcId="{FFB4E0F1-7D07-4E00-8DB9-A70C18A3595C}" destId="{31E6391E-E0A3-4704-A30C-78EFF74493AF}" srcOrd="0" destOrd="0" presId="urn:microsoft.com/office/officeart/2005/8/layout/hierarchy3"/>
    <dgm:cxn modelId="{F32D3464-BDEE-46AE-985B-E9F8FAE1489C}" srcId="{DFDF0F3F-D77A-455E-A196-461B711178F3}" destId="{574C78CE-D623-4811-B09C-9A9C1F38EDDC}" srcOrd="1" destOrd="0" parTransId="{57E34FB0-B58E-4408-B2A5-5F2D5D404908}" sibTransId="{E03BC638-94A7-41C3-87C2-14C8622E9412}"/>
    <dgm:cxn modelId="{87A86239-81CC-4F6E-B2AC-5B29B65E8B89}" srcId="{574C78CE-D623-4811-B09C-9A9C1F38EDDC}" destId="{FA9AE7E3-8B3F-4E24-899F-10B566A10EB7}" srcOrd="1" destOrd="0" parTransId="{B4336C74-F110-47CA-A657-7C1A9910AE19}" sibTransId="{C89EFB5E-9903-42A7-A450-D6E8A9BB969F}"/>
    <dgm:cxn modelId="{34589A3D-AB3D-47A4-8289-DD0005AB8589}" type="presOf" srcId="{DFDF0F3F-D77A-455E-A196-461B711178F3}" destId="{298E9691-99A5-40E5-BE37-238174E7764F}" srcOrd="0" destOrd="0" presId="urn:microsoft.com/office/officeart/2005/8/layout/hierarchy3"/>
    <dgm:cxn modelId="{E62EFDCF-9EB1-43E6-95AC-B08A94657D2C}" type="presOf" srcId="{B4336C74-F110-47CA-A657-7C1A9910AE19}" destId="{9F9B9A21-6AE7-4703-8B21-9F8BAC3B162A}" srcOrd="0" destOrd="0" presId="urn:microsoft.com/office/officeart/2005/8/layout/hierarchy3"/>
    <dgm:cxn modelId="{CE8F8DB3-37DF-4727-812C-C50939B256D4}" type="presOf" srcId="{80371E76-BA8E-4DF6-8411-0FE362D70109}" destId="{81B7F72A-587C-4649-8FDC-C8D77B3B5C98}" srcOrd="0" destOrd="0" presId="urn:microsoft.com/office/officeart/2005/8/layout/hierarchy3"/>
    <dgm:cxn modelId="{B12C25A5-08A9-4BDD-A808-2857758A2656}" type="presOf" srcId="{CEB2F528-F416-4359-85E3-9945E0A8D740}" destId="{841C4A14-5457-4877-A7B6-311771C97BDF}" srcOrd="0" destOrd="0" presId="urn:microsoft.com/office/officeart/2005/8/layout/hierarchy3"/>
    <dgm:cxn modelId="{A961B9D6-5AC7-43F7-B9B3-9042F061EEF6}" srcId="{E4D0A064-C01C-4D41-92EA-97449E9765F0}" destId="{BC688431-8384-4580-B53A-37E7084D1372}" srcOrd="2" destOrd="0" parTransId="{FFB4E0F1-7D07-4E00-8DB9-A70C18A3595C}" sibTransId="{0A30FB71-9FC2-4E51-B255-33F43EEF328C}"/>
    <dgm:cxn modelId="{7DC21529-7EDB-4024-A92B-A04B16F9AF32}" type="presOf" srcId="{F976FD79-B3F2-4EE3-AC38-D8E542C65430}" destId="{3261324A-1754-4D54-868F-B19290F7C1F0}" srcOrd="0" destOrd="0" presId="urn:microsoft.com/office/officeart/2005/8/layout/hierarchy3"/>
    <dgm:cxn modelId="{D9993EFF-0EDF-4BEE-BCCF-DA4C8E597275}" type="presOf" srcId="{3AEC4BF4-CF07-45B2-BC1F-7065E087A16D}" destId="{DE094036-D6C9-4023-909B-15301031803C}" srcOrd="1" destOrd="0" presId="urn:microsoft.com/office/officeart/2005/8/layout/hierarchy3"/>
    <dgm:cxn modelId="{4C93E6FB-00F1-40F5-B137-B6586C9F4C81}" type="presOf" srcId="{D1DF0F62-BC10-4A2A-B88E-B9757F1A2A75}" destId="{CD2C4FF5-A68C-4170-A012-B69E08101239}" srcOrd="0" destOrd="0" presId="urn:microsoft.com/office/officeart/2005/8/layout/hierarchy3"/>
    <dgm:cxn modelId="{914B3A33-B974-44DA-98D1-595437B653E8}" type="presOf" srcId="{3AEC4BF4-CF07-45B2-BC1F-7065E087A16D}" destId="{18153F16-0374-412E-B9E7-857A138FB5E4}" srcOrd="0" destOrd="0" presId="urn:microsoft.com/office/officeart/2005/8/layout/hierarchy3"/>
    <dgm:cxn modelId="{D3B4A090-0772-402B-9804-0119E887CD26}" type="presOf" srcId="{BC688431-8384-4580-B53A-37E7084D1372}" destId="{09C3A0B7-63C8-4BFC-800D-F7788AA164ED}" srcOrd="0" destOrd="0" presId="urn:microsoft.com/office/officeart/2005/8/layout/hierarchy3"/>
    <dgm:cxn modelId="{CEA1C9A6-FE31-42B9-B75C-049CEEFF4EAF}" type="presOf" srcId="{B535E761-CF49-407E-BE8F-75B7334C1581}" destId="{19C1140C-9E1A-4B4F-9B22-7175039CB332}" srcOrd="0" destOrd="0" presId="urn:microsoft.com/office/officeart/2005/8/layout/hierarchy3"/>
    <dgm:cxn modelId="{409E85E2-D6AB-4F3B-816C-082DC0A01167}" srcId="{574C78CE-D623-4811-B09C-9A9C1F38EDDC}" destId="{80371E76-BA8E-4DF6-8411-0FE362D70109}" srcOrd="2" destOrd="0" parTransId="{F1C71ED8-66EE-471F-9B4A-CE72A958CFE0}" sibTransId="{2D0CEDA7-29BF-4054-B2DA-8D2D14045621}"/>
    <dgm:cxn modelId="{8A4DFF12-B7D0-4F7E-99C1-AF645ACE11D2}" type="presOf" srcId="{6E6506AE-1710-4DEF-8F49-C89733286FF2}" destId="{43EF862A-D6D2-4868-B8B4-66F578A4837E}" srcOrd="0" destOrd="0" presId="urn:microsoft.com/office/officeart/2005/8/layout/hierarchy3"/>
    <dgm:cxn modelId="{212104F3-E219-4EA0-8325-0C31B2967461}" type="presOf" srcId="{5BF53DA7-D2C3-4D9F-844B-B098B6F0414F}" destId="{A647F32C-43B4-43CD-B468-5D45A15ED759}" srcOrd="0" destOrd="0" presId="urn:microsoft.com/office/officeart/2005/8/layout/hierarchy3"/>
    <dgm:cxn modelId="{8392C5F6-2528-4BE7-985C-9330BA78DCE9}" srcId="{DFDF0F3F-D77A-455E-A196-461B711178F3}" destId="{3AEC4BF4-CF07-45B2-BC1F-7065E087A16D}" srcOrd="0" destOrd="0" parTransId="{FE4204AC-5E10-4F7A-A532-B3BD0AB0E7E0}" sibTransId="{46B9E7EC-12D8-4A09-A85E-00399812B97F}"/>
    <dgm:cxn modelId="{0794BFB9-E8E2-4F5E-BF60-5EA8A71E9806}" type="presOf" srcId="{16D39396-C46F-4EC8-A02C-05EE4CB3EE3A}" destId="{342647CC-7C06-4572-9837-C38BED73B66D}" srcOrd="0" destOrd="0" presId="urn:microsoft.com/office/officeart/2005/8/layout/hierarchy3"/>
    <dgm:cxn modelId="{D3BA8E42-EA10-4465-AAEE-0E50BE6526BC}" type="presOf" srcId="{85D3EB57-0994-40BE-A519-AAC8513EB827}" destId="{41A9F423-C7D6-44F3-880F-B911089CB618}" srcOrd="0" destOrd="0" presId="urn:microsoft.com/office/officeart/2005/8/layout/hierarchy3"/>
    <dgm:cxn modelId="{6B6E1F60-601E-4DFC-844A-EF639820D403}" type="presOf" srcId="{0FE116B6-5DA7-4C4C-9E80-A55D97B60A2A}" destId="{C42E1134-DD64-4FBE-BA10-6E1E4DE05497}" srcOrd="0" destOrd="0" presId="urn:microsoft.com/office/officeart/2005/8/layout/hierarchy3"/>
    <dgm:cxn modelId="{01C2846D-4EC7-4C34-9521-5A128321FF9F}" srcId="{574C78CE-D623-4811-B09C-9A9C1F38EDDC}" destId="{F976FD79-B3F2-4EE3-AC38-D8E542C65430}" srcOrd="3" destOrd="0" parTransId="{5BF53DA7-D2C3-4D9F-844B-B098B6F0414F}" sibTransId="{FA55F95D-B9C3-4E6E-BD0B-2A46E29E974E}"/>
    <dgm:cxn modelId="{864D6957-07E2-459C-ACA4-AA267F67D2B1}" srcId="{574C78CE-D623-4811-B09C-9A9C1F38EDDC}" destId="{16D39396-C46F-4EC8-A02C-05EE4CB3EE3A}" srcOrd="0" destOrd="0" parTransId="{B535E761-CF49-407E-BE8F-75B7334C1581}" sibTransId="{8F437372-8DF7-4921-AB45-57A6EE4BAD7D}"/>
    <dgm:cxn modelId="{F2E2B43D-8E4E-45E2-A912-4148117C10C9}" srcId="{3AEC4BF4-CF07-45B2-BC1F-7065E087A16D}" destId="{3EF77F3F-EC6D-4C18-A515-8A0B76383A57}" srcOrd="3" destOrd="0" parTransId="{336D7B67-0942-49C0-80BF-8B845D1EC05D}" sibTransId="{3D4CEDD3-B80E-464F-94AE-75B8144F3EA6}"/>
    <dgm:cxn modelId="{2150B8CD-922C-426D-A47B-14C79AF56140}" type="presOf" srcId="{3EF77F3F-EC6D-4C18-A515-8A0B76383A57}" destId="{76A7D669-011F-48E8-BA49-7345A063F9DE}" srcOrd="0" destOrd="0" presId="urn:microsoft.com/office/officeart/2005/8/layout/hierarchy3"/>
    <dgm:cxn modelId="{5C302C7C-174D-4D83-B8C6-4F4B73D73A76}" type="presOf" srcId="{336D7B67-0942-49C0-80BF-8B845D1EC05D}" destId="{7F03EC5E-CD72-4463-8A8C-3D89593EC75B}" srcOrd="0" destOrd="0" presId="urn:microsoft.com/office/officeart/2005/8/layout/hierarchy3"/>
    <dgm:cxn modelId="{A6FC48AE-8528-466B-B808-FFA1B447265D}" type="presOf" srcId="{F1C71ED8-66EE-471F-9B4A-CE72A958CFE0}" destId="{D786FAA0-8883-49F3-9D6F-D8A8BCB22A18}" srcOrd="0" destOrd="0" presId="urn:microsoft.com/office/officeart/2005/8/layout/hierarchy3"/>
    <dgm:cxn modelId="{81A57BE4-B88B-4E01-8CB7-F9F4F6DD5272}" type="presOf" srcId="{4D33C559-35A8-4FB4-AE3C-0ED70EF7AAD6}" destId="{A6781D04-F72B-4A72-935C-E761A4423D65}" srcOrd="0" destOrd="0" presId="urn:microsoft.com/office/officeart/2005/8/layout/hierarchy3"/>
    <dgm:cxn modelId="{29C8ECD2-F554-405E-9B9A-BB6950F9698F}" srcId="{3AEC4BF4-CF07-45B2-BC1F-7065E087A16D}" destId="{4D33C559-35A8-4FB4-AE3C-0ED70EF7AAD6}" srcOrd="1" destOrd="0" parTransId="{85D3EB57-0994-40BE-A519-AAC8513EB827}" sibTransId="{B9747989-6E94-4B01-9871-6B606A51E4C4}"/>
    <dgm:cxn modelId="{69B1CAEA-3457-4A65-AE86-C47B438C9E54}" type="presOf" srcId="{952BBE54-F151-46DB-9ECF-42DD1E572C64}" destId="{2A194500-8570-45D5-8E79-1E7560CFE536}" srcOrd="0" destOrd="0" presId="urn:microsoft.com/office/officeart/2005/8/layout/hierarchy3"/>
    <dgm:cxn modelId="{D15F1DEF-45B4-4DC2-A48C-2AF2267DD1DF}" srcId="{E4D0A064-C01C-4D41-92EA-97449E9765F0}" destId="{3664782D-0BD3-469D-98A2-16EF633D72C6}" srcOrd="3" destOrd="0" parTransId="{CEB2F528-F416-4359-85E3-9945E0A8D740}" sibTransId="{4345D35E-9871-4B4E-86B6-1E1F126652A0}"/>
    <dgm:cxn modelId="{0FD31CDC-30E9-4E8F-BC7B-8860A16DED97}" type="presOf" srcId="{574C78CE-D623-4811-B09C-9A9C1F38EDDC}" destId="{90FFBBA1-A656-4181-81C4-55DFB739C52F}" srcOrd="1" destOrd="0" presId="urn:microsoft.com/office/officeart/2005/8/layout/hierarchy3"/>
    <dgm:cxn modelId="{F194EDB7-0DD1-4450-B3F1-1B0A3A62FF34}" type="presOf" srcId="{FA9AE7E3-8B3F-4E24-899F-10B566A10EB7}" destId="{5658E797-A272-4587-93A6-E2EA7CE446C5}" srcOrd="0" destOrd="0" presId="urn:microsoft.com/office/officeart/2005/8/layout/hierarchy3"/>
    <dgm:cxn modelId="{FEFB429A-0260-4FD6-83B1-6F9C67886606}" type="presOf" srcId="{928A2DEE-4FD0-42D7-A92C-4CD9CDFC7C8F}" destId="{228FF0B6-71D5-4978-AFDD-71B8E3131BB0}" srcOrd="0" destOrd="0" presId="urn:microsoft.com/office/officeart/2005/8/layout/hierarchy3"/>
    <dgm:cxn modelId="{A006CF59-0A4E-4E9A-A177-47080C0E8170}" srcId="{3AEC4BF4-CF07-45B2-BC1F-7065E087A16D}" destId="{928A2DEE-4FD0-42D7-A92C-4CD9CDFC7C8F}" srcOrd="2" destOrd="0" parTransId="{6E6506AE-1710-4DEF-8F49-C89733286FF2}" sibTransId="{5438F707-EA43-4B6B-BCA0-C6902334EB3D}"/>
    <dgm:cxn modelId="{814FDE83-DDD8-4B28-ACCA-38ADA9FA9503}" type="presOf" srcId="{E4D0A064-C01C-4D41-92EA-97449E9765F0}" destId="{F5E69DA7-2B64-4986-8CC6-A3CD94977BBF}" srcOrd="1" destOrd="0" presId="urn:microsoft.com/office/officeart/2005/8/layout/hierarchy3"/>
    <dgm:cxn modelId="{72A76074-766F-43C5-B47A-DB4B9998A28B}" type="presOf" srcId="{3664782D-0BD3-469D-98A2-16EF633D72C6}" destId="{3B915432-9D88-46A6-8261-E20AFE0DBE96}" srcOrd="0" destOrd="0" presId="urn:microsoft.com/office/officeart/2005/8/layout/hierarchy3"/>
    <dgm:cxn modelId="{05B4FCFC-82F8-4DE0-AB25-E4431B8C7A72}" type="presOf" srcId="{8AEA2C0F-6660-4534-8B33-2461416F212E}" destId="{FB2F5248-0CC5-4C66-9E91-A4519C7B107E}" srcOrd="0" destOrd="0" presId="urn:microsoft.com/office/officeart/2005/8/layout/hierarchy3"/>
    <dgm:cxn modelId="{3735C224-777E-4B05-974C-F14854939594}" srcId="{E4D0A064-C01C-4D41-92EA-97449E9765F0}" destId="{8AEA2C0F-6660-4534-8B33-2461416F212E}" srcOrd="1" destOrd="0" parTransId="{C2A74E12-812D-42BD-B816-3BE182C7F78A}" sibTransId="{00FA6756-DEB4-4AE3-9E18-E9896C493225}"/>
    <dgm:cxn modelId="{6C708CE4-82F1-4C86-9A19-AA7DFE6F28FF}" srcId="{3AEC4BF4-CF07-45B2-BC1F-7065E087A16D}" destId="{952BBE54-F151-46DB-9ECF-42DD1E572C64}" srcOrd="0" destOrd="0" parTransId="{F3B2E4F2-6936-4E9B-9623-FA503B34D3E6}" sibTransId="{EF0A6109-7DA3-4DB6-8D05-D2C175F8EB5C}"/>
    <dgm:cxn modelId="{F131D9C5-4765-4EE0-AB78-E496E0E37B38}" srcId="{DFDF0F3F-D77A-455E-A196-461B711178F3}" destId="{E4D0A064-C01C-4D41-92EA-97449E9765F0}" srcOrd="2" destOrd="0" parTransId="{50722BA3-24F6-482A-84B0-5DFD79379089}" sibTransId="{D7FFBB58-8F46-49C5-AAB3-2160A096E991}"/>
    <dgm:cxn modelId="{EBEF631F-8FFA-4CF0-A860-C5656BDEBB3B}" type="presOf" srcId="{574C78CE-D623-4811-B09C-9A9C1F38EDDC}" destId="{68628BBF-4698-470D-ACEF-912FD77949B3}" srcOrd="0" destOrd="0" presId="urn:microsoft.com/office/officeart/2005/8/layout/hierarchy3"/>
    <dgm:cxn modelId="{E128DF2F-3C3B-43C2-A1C7-0A92F0219AA0}" type="presOf" srcId="{F3B2E4F2-6936-4E9B-9623-FA503B34D3E6}" destId="{D9D9B125-4AE1-468C-9233-754C5902BC6D}" srcOrd="0" destOrd="0" presId="urn:microsoft.com/office/officeart/2005/8/layout/hierarchy3"/>
    <dgm:cxn modelId="{31382040-52EF-4499-BA55-C762257D347B}" type="presParOf" srcId="{298E9691-99A5-40E5-BE37-238174E7764F}" destId="{BE3FE54D-EEE2-4764-9775-881ECEDB7A2B}" srcOrd="0" destOrd="0" presId="urn:microsoft.com/office/officeart/2005/8/layout/hierarchy3"/>
    <dgm:cxn modelId="{52198001-7695-491B-873C-CEC50C987185}" type="presParOf" srcId="{BE3FE54D-EEE2-4764-9775-881ECEDB7A2B}" destId="{BF09210F-61F4-4E18-834A-BADBC864792C}" srcOrd="0" destOrd="0" presId="urn:microsoft.com/office/officeart/2005/8/layout/hierarchy3"/>
    <dgm:cxn modelId="{26C11F25-A2E6-4518-B6E3-8C81BADF2C6D}" type="presParOf" srcId="{BF09210F-61F4-4E18-834A-BADBC864792C}" destId="{18153F16-0374-412E-B9E7-857A138FB5E4}" srcOrd="0" destOrd="0" presId="urn:microsoft.com/office/officeart/2005/8/layout/hierarchy3"/>
    <dgm:cxn modelId="{25F1EE6B-96F6-4AF5-9E46-5304F5485F3E}" type="presParOf" srcId="{BF09210F-61F4-4E18-834A-BADBC864792C}" destId="{DE094036-D6C9-4023-909B-15301031803C}" srcOrd="1" destOrd="0" presId="urn:microsoft.com/office/officeart/2005/8/layout/hierarchy3"/>
    <dgm:cxn modelId="{34B4A9B5-BA4E-46C0-8A7C-457EADB76CA8}" type="presParOf" srcId="{BE3FE54D-EEE2-4764-9775-881ECEDB7A2B}" destId="{50DA4906-379F-4AFD-949C-960A2C5A5C1C}" srcOrd="1" destOrd="0" presId="urn:microsoft.com/office/officeart/2005/8/layout/hierarchy3"/>
    <dgm:cxn modelId="{244EB49C-C28C-48C5-8AA5-03FE99ED26DF}" type="presParOf" srcId="{50DA4906-379F-4AFD-949C-960A2C5A5C1C}" destId="{D9D9B125-4AE1-468C-9233-754C5902BC6D}" srcOrd="0" destOrd="0" presId="urn:microsoft.com/office/officeart/2005/8/layout/hierarchy3"/>
    <dgm:cxn modelId="{B4F0B3D1-3CA1-4C37-ADD6-61852A8BB047}" type="presParOf" srcId="{50DA4906-379F-4AFD-949C-960A2C5A5C1C}" destId="{2A194500-8570-45D5-8E79-1E7560CFE536}" srcOrd="1" destOrd="0" presId="urn:microsoft.com/office/officeart/2005/8/layout/hierarchy3"/>
    <dgm:cxn modelId="{5B40C956-8E09-4561-88AE-2DCB4D3E2571}" type="presParOf" srcId="{50DA4906-379F-4AFD-949C-960A2C5A5C1C}" destId="{41A9F423-C7D6-44F3-880F-B911089CB618}" srcOrd="2" destOrd="0" presId="urn:microsoft.com/office/officeart/2005/8/layout/hierarchy3"/>
    <dgm:cxn modelId="{C62F70FD-21C5-4338-9197-0F1C1A00586A}" type="presParOf" srcId="{50DA4906-379F-4AFD-949C-960A2C5A5C1C}" destId="{A6781D04-F72B-4A72-935C-E761A4423D65}" srcOrd="3" destOrd="0" presId="urn:microsoft.com/office/officeart/2005/8/layout/hierarchy3"/>
    <dgm:cxn modelId="{23E473E0-FF9E-4458-872A-E3080BF7C935}" type="presParOf" srcId="{50DA4906-379F-4AFD-949C-960A2C5A5C1C}" destId="{43EF862A-D6D2-4868-B8B4-66F578A4837E}" srcOrd="4" destOrd="0" presId="urn:microsoft.com/office/officeart/2005/8/layout/hierarchy3"/>
    <dgm:cxn modelId="{2F9B5F81-FA0B-41DC-9BDB-7B4C3612ABCE}" type="presParOf" srcId="{50DA4906-379F-4AFD-949C-960A2C5A5C1C}" destId="{228FF0B6-71D5-4978-AFDD-71B8E3131BB0}" srcOrd="5" destOrd="0" presId="urn:microsoft.com/office/officeart/2005/8/layout/hierarchy3"/>
    <dgm:cxn modelId="{E81A49FE-BF8B-4600-97D7-9968E0C65A27}" type="presParOf" srcId="{50DA4906-379F-4AFD-949C-960A2C5A5C1C}" destId="{7F03EC5E-CD72-4463-8A8C-3D89593EC75B}" srcOrd="6" destOrd="0" presId="urn:microsoft.com/office/officeart/2005/8/layout/hierarchy3"/>
    <dgm:cxn modelId="{89F96588-8149-4BD1-804E-48C66B825E4B}" type="presParOf" srcId="{50DA4906-379F-4AFD-949C-960A2C5A5C1C}" destId="{76A7D669-011F-48E8-BA49-7345A063F9DE}" srcOrd="7" destOrd="0" presId="urn:microsoft.com/office/officeart/2005/8/layout/hierarchy3"/>
    <dgm:cxn modelId="{A166D21B-1CDB-4906-A5B6-876463A89B76}" type="presParOf" srcId="{298E9691-99A5-40E5-BE37-238174E7764F}" destId="{1D515AD0-F639-40A8-B655-399920BEB821}" srcOrd="1" destOrd="0" presId="urn:microsoft.com/office/officeart/2005/8/layout/hierarchy3"/>
    <dgm:cxn modelId="{C6FCBCAF-800B-438D-AF8B-9179B48368DD}" type="presParOf" srcId="{1D515AD0-F639-40A8-B655-399920BEB821}" destId="{47D5A7AC-4741-4CEC-AEF8-4B1641919880}" srcOrd="0" destOrd="0" presId="urn:microsoft.com/office/officeart/2005/8/layout/hierarchy3"/>
    <dgm:cxn modelId="{131DB4DC-2658-46EB-87C7-3A3D45BACC87}" type="presParOf" srcId="{47D5A7AC-4741-4CEC-AEF8-4B1641919880}" destId="{68628BBF-4698-470D-ACEF-912FD77949B3}" srcOrd="0" destOrd="0" presId="urn:microsoft.com/office/officeart/2005/8/layout/hierarchy3"/>
    <dgm:cxn modelId="{80A7848C-7C22-4332-93C1-DC6BC89094DF}" type="presParOf" srcId="{47D5A7AC-4741-4CEC-AEF8-4B1641919880}" destId="{90FFBBA1-A656-4181-81C4-55DFB739C52F}" srcOrd="1" destOrd="0" presId="urn:microsoft.com/office/officeart/2005/8/layout/hierarchy3"/>
    <dgm:cxn modelId="{BEC9FFA0-0AEA-42C1-B403-935B04AD5729}" type="presParOf" srcId="{1D515AD0-F639-40A8-B655-399920BEB821}" destId="{54829A4D-ACA2-4C11-9874-0398B4B5C7A9}" srcOrd="1" destOrd="0" presId="urn:microsoft.com/office/officeart/2005/8/layout/hierarchy3"/>
    <dgm:cxn modelId="{0C63BCC1-A2F7-4243-9C75-55B0BD82CA94}" type="presParOf" srcId="{54829A4D-ACA2-4C11-9874-0398B4B5C7A9}" destId="{19C1140C-9E1A-4B4F-9B22-7175039CB332}" srcOrd="0" destOrd="0" presId="urn:microsoft.com/office/officeart/2005/8/layout/hierarchy3"/>
    <dgm:cxn modelId="{8291F9A3-ACEB-4679-895F-C750C78FFB90}" type="presParOf" srcId="{54829A4D-ACA2-4C11-9874-0398B4B5C7A9}" destId="{342647CC-7C06-4572-9837-C38BED73B66D}" srcOrd="1" destOrd="0" presId="urn:microsoft.com/office/officeart/2005/8/layout/hierarchy3"/>
    <dgm:cxn modelId="{F22F124E-E86B-4989-9611-BE69CA8DD457}" type="presParOf" srcId="{54829A4D-ACA2-4C11-9874-0398B4B5C7A9}" destId="{9F9B9A21-6AE7-4703-8B21-9F8BAC3B162A}" srcOrd="2" destOrd="0" presId="urn:microsoft.com/office/officeart/2005/8/layout/hierarchy3"/>
    <dgm:cxn modelId="{258ECAAA-4B6D-43D0-933C-E085C8995D77}" type="presParOf" srcId="{54829A4D-ACA2-4C11-9874-0398B4B5C7A9}" destId="{5658E797-A272-4587-93A6-E2EA7CE446C5}" srcOrd="3" destOrd="0" presId="urn:microsoft.com/office/officeart/2005/8/layout/hierarchy3"/>
    <dgm:cxn modelId="{960D288B-4400-4A46-B77E-4B4362871AEE}" type="presParOf" srcId="{54829A4D-ACA2-4C11-9874-0398B4B5C7A9}" destId="{D786FAA0-8883-49F3-9D6F-D8A8BCB22A18}" srcOrd="4" destOrd="0" presId="urn:microsoft.com/office/officeart/2005/8/layout/hierarchy3"/>
    <dgm:cxn modelId="{0D77EE19-6464-4716-8236-1F67F2B57B6E}" type="presParOf" srcId="{54829A4D-ACA2-4C11-9874-0398B4B5C7A9}" destId="{81B7F72A-587C-4649-8FDC-C8D77B3B5C98}" srcOrd="5" destOrd="0" presId="urn:microsoft.com/office/officeart/2005/8/layout/hierarchy3"/>
    <dgm:cxn modelId="{6B03451B-119F-446C-8096-7288794154B3}" type="presParOf" srcId="{54829A4D-ACA2-4C11-9874-0398B4B5C7A9}" destId="{A647F32C-43B4-43CD-B468-5D45A15ED759}" srcOrd="6" destOrd="0" presId="urn:microsoft.com/office/officeart/2005/8/layout/hierarchy3"/>
    <dgm:cxn modelId="{FAFDF0D3-8F38-4E77-9E4F-0D97C480B947}" type="presParOf" srcId="{54829A4D-ACA2-4C11-9874-0398B4B5C7A9}" destId="{3261324A-1754-4D54-868F-B19290F7C1F0}" srcOrd="7" destOrd="0" presId="urn:microsoft.com/office/officeart/2005/8/layout/hierarchy3"/>
    <dgm:cxn modelId="{FC20E7E5-5352-4393-8F26-5C7B09DF4B8A}" type="presParOf" srcId="{298E9691-99A5-40E5-BE37-238174E7764F}" destId="{E33FC3DA-60EA-45DA-9B8A-B39B1B356CD0}" srcOrd="2" destOrd="0" presId="urn:microsoft.com/office/officeart/2005/8/layout/hierarchy3"/>
    <dgm:cxn modelId="{86E4D3D4-7CF8-4455-A1F7-B871904B226B}" type="presParOf" srcId="{E33FC3DA-60EA-45DA-9B8A-B39B1B356CD0}" destId="{8F607939-29CF-423F-9267-FE7E52CFB080}" srcOrd="0" destOrd="0" presId="urn:microsoft.com/office/officeart/2005/8/layout/hierarchy3"/>
    <dgm:cxn modelId="{40464E58-0C20-48E9-B220-6E44DC3F2A37}" type="presParOf" srcId="{8F607939-29CF-423F-9267-FE7E52CFB080}" destId="{F5296585-B5E3-47E0-96CD-8E0F09B9B4A8}" srcOrd="0" destOrd="0" presId="urn:microsoft.com/office/officeart/2005/8/layout/hierarchy3"/>
    <dgm:cxn modelId="{FFCED358-F97C-450B-9E06-EDFB415D8752}" type="presParOf" srcId="{8F607939-29CF-423F-9267-FE7E52CFB080}" destId="{F5E69DA7-2B64-4986-8CC6-A3CD94977BBF}" srcOrd="1" destOrd="0" presId="urn:microsoft.com/office/officeart/2005/8/layout/hierarchy3"/>
    <dgm:cxn modelId="{8BB46A08-E018-4954-8C8C-0A4ED6A95A58}" type="presParOf" srcId="{E33FC3DA-60EA-45DA-9B8A-B39B1B356CD0}" destId="{9E188229-DCDF-4438-99DD-49658229FBCA}" srcOrd="1" destOrd="0" presId="urn:microsoft.com/office/officeart/2005/8/layout/hierarchy3"/>
    <dgm:cxn modelId="{5021508D-8FB3-4E70-BB95-C6D6C5F8F99F}" type="presParOf" srcId="{9E188229-DCDF-4438-99DD-49658229FBCA}" destId="{C42E1134-DD64-4FBE-BA10-6E1E4DE05497}" srcOrd="0" destOrd="0" presId="urn:microsoft.com/office/officeart/2005/8/layout/hierarchy3"/>
    <dgm:cxn modelId="{71C575F4-6427-44F6-9A43-F4807DAEB907}" type="presParOf" srcId="{9E188229-DCDF-4438-99DD-49658229FBCA}" destId="{CD2C4FF5-A68C-4170-A012-B69E08101239}" srcOrd="1" destOrd="0" presId="urn:microsoft.com/office/officeart/2005/8/layout/hierarchy3"/>
    <dgm:cxn modelId="{F41FEC82-A821-49E0-894E-37816714D585}" type="presParOf" srcId="{9E188229-DCDF-4438-99DD-49658229FBCA}" destId="{C9A472E9-4F87-4422-8F1F-68BE7CFF70F4}" srcOrd="2" destOrd="0" presId="urn:microsoft.com/office/officeart/2005/8/layout/hierarchy3"/>
    <dgm:cxn modelId="{3120BAAE-9DC2-46BE-AD6D-08195FFBF9CC}" type="presParOf" srcId="{9E188229-DCDF-4438-99DD-49658229FBCA}" destId="{FB2F5248-0CC5-4C66-9E91-A4519C7B107E}" srcOrd="3" destOrd="0" presId="urn:microsoft.com/office/officeart/2005/8/layout/hierarchy3"/>
    <dgm:cxn modelId="{37A89CDE-0D1E-4DE4-8F96-3D00C939BFB0}" type="presParOf" srcId="{9E188229-DCDF-4438-99DD-49658229FBCA}" destId="{31E6391E-E0A3-4704-A30C-78EFF74493AF}" srcOrd="4" destOrd="0" presId="urn:microsoft.com/office/officeart/2005/8/layout/hierarchy3"/>
    <dgm:cxn modelId="{5CAFFCDA-9300-485F-8B70-1404ADD2E4BF}" type="presParOf" srcId="{9E188229-DCDF-4438-99DD-49658229FBCA}" destId="{09C3A0B7-63C8-4BFC-800D-F7788AA164ED}" srcOrd="5" destOrd="0" presId="urn:microsoft.com/office/officeart/2005/8/layout/hierarchy3"/>
    <dgm:cxn modelId="{BC61B714-655E-4ACD-91E2-F29FE7CF82F9}" type="presParOf" srcId="{9E188229-DCDF-4438-99DD-49658229FBCA}" destId="{841C4A14-5457-4877-A7B6-311771C97BDF}" srcOrd="6" destOrd="0" presId="urn:microsoft.com/office/officeart/2005/8/layout/hierarchy3"/>
    <dgm:cxn modelId="{A4E9A6B8-5FD4-4012-AC47-EA4CDC62CB21}" type="presParOf" srcId="{9E188229-DCDF-4438-99DD-49658229FBCA}" destId="{3B915432-9D88-46A6-8261-E20AFE0DBE9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DF0F3F-D77A-455E-A196-461B711178F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GB"/>
        </a:p>
      </dgm:t>
    </dgm:pt>
    <dgm:pt modelId="{3AEC4BF4-CF07-45B2-BC1F-7065E087A16D}">
      <dgm:prSet phldrT="[Text]"/>
      <dgm:spPr/>
      <dgm:t>
        <a:bodyPr/>
        <a:lstStyle/>
        <a:p>
          <a:r>
            <a:rPr lang="en-GB" dirty="0" smtClean="0"/>
            <a:t>Content</a:t>
          </a:r>
          <a:endParaRPr lang="en-GB" dirty="0"/>
        </a:p>
      </dgm:t>
    </dgm:pt>
    <dgm:pt modelId="{FE4204AC-5E10-4F7A-A532-B3BD0AB0E7E0}" type="parTrans" cxnId="{8392C5F6-2528-4BE7-985C-9330BA78DCE9}">
      <dgm:prSet/>
      <dgm:spPr/>
      <dgm:t>
        <a:bodyPr/>
        <a:lstStyle/>
        <a:p>
          <a:endParaRPr lang="en-GB"/>
        </a:p>
      </dgm:t>
    </dgm:pt>
    <dgm:pt modelId="{46B9E7EC-12D8-4A09-A85E-00399812B97F}" type="sibTrans" cxnId="{8392C5F6-2528-4BE7-985C-9330BA78DCE9}">
      <dgm:prSet/>
      <dgm:spPr/>
      <dgm:t>
        <a:bodyPr/>
        <a:lstStyle/>
        <a:p>
          <a:endParaRPr lang="en-GB"/>
        </a:p>
      </dgm:t>
    </dgm:pt>
    <dgm:pt modelId="{952BBE54-F151-46DB-9ECF-42DD1E572C64}">
      <dgm:prSet phldrT="[Text]"/>
      <dgm:spPr/>
      <dgm:t>
        <a:bodyPr/>
        <a:lstStyle/>
        <a:p>
          <a:r>
            <a:rPr lang="en-GB" dirty="0" smtClean="0"/>
            <a:t>Money and transactions</a:t>
          </a:r>
          <a:endParaRPr lang="en-GB" dirty="0"/>
        </a:p>
      </dgm:t>
    </dgm:pt>
    <dgm:pt modelId="{F3B2E4F2-6936-4E9B-9623-FA503B34D3E6}" type="parTrans" cxnId="{6C708CE4-82F1-4C86-9A19-AA7DFE6F28FF}">
      <dgm:prSet/>
      <dgm:spPr/>
      <dgm:t>
        <a:bodyPr/>
        <a:lstStyle/>
        <a:p>
          <a:endParaRPr lang="en-GB"/>
        </a:p>
      </dgm:t>
    </dgm:pt>
    <dgm:pt modelId="{EF0A6109-7DA3-4DB6-8D05-D2C175F8EB5C}" type="sibTrans" cxnId="{6C708CE4-82F1-4C86-9A19-AA7DFE6F28FF}">
      <dgm:prSet/>
      <dgm:spPr/>
      <dgm:t>
        <a:bodyPr/>
        <a:lstStyle/>
        <a:p>
          <a:endParaRPr lang="en-GB"/>
        </a:p>
      </dgm:t>
    </dgm:pt>
    <dgm:pt modelId="{4D33C559-35A8-4FB4-AE3C-0ED70EF7AAD6}">
      <dgm:prSet phldrT="[Text]"/>
      <dgm:spPr/>
      <dgm:t>
        <a:bodyPr/>
        <a:lstStyle/>
        <a:p>
          <a:r>
            <a:rPr lang="en-GB" dirty="0" smtClean="0"/>
            <a:t>Planning and managing finances</a:t>
          </a:r>
          <a:endParaRPr lang="en-GB" dirty="0"/>
        </a:p>
      </dgm:t>
    </dgm:pt>
    <dgm:pt modelId="{85D3EB57-0994-40BE-A519-AAC8513EB827}" type="parTrans" cxnId="{29C8ECD2-F554-405E-9B9A-BB6950F9698F}">
      <dgm:prSet/>
      <dgm:spPr/>
      <dgm:t>
        <a:bodyPr/>
        <a:lstStyle/>
        <a:p>
          <a:endParaRPr lang="en-GB"/>
        </a:p>
      </dgm:t>
    </dgm:pt>
    <dgm:pt modelId="{B9747989-6E94-4B01-9871-6B606A51E4C4}" type="sibTrans" cxnId="{29C8ECD2-F554-405E-9B9A-BB6950F9698F}">
      <dgm:prSet/>
      <dgm:spPr/>
      <dgm:t>
        <a:bodyPr/>
        <a:lstStyle/>
        <a:p>
          <a:endParaRPr lang="en-GB"/>
        </a:p>
      </dgm:t>
    </dgm:pt>
    <dgm:pt modelId="{928A2DEE-4FD0-42D7-A92C-4CD9CDFC7C8F}">
      <dgm:prSet phldrT="[Text]"/>
      <dgm:spPr/>
      <dgm:t>
        <a:bodyPr/>
        <a:lstStyle/>
        <a:p>
          <a:r>
            <a:rPr lang="en-GB" dirty="0" smtClean="0"/>
            <a:t>Risk and reward</a:t>
          </a:r>
          <a:endParaRPr lang="en-GB" dirty="0"/>
        </a:p>
      </dgm:t>
    </dgm:pt>
    <dgm:pt modelId="{6E6506AE-1710-4DEF-8F49-C89733286FF2}" type="parTrans" cxnId="{A006CF59-0A4E-4E9A-A177-47080C0E8170}">
      <dgm:prSet/>
      <dgm:spPr/>
      <dgm:t>
        <a:bodyPr/>
        <a:lstStyle/>
        <a:p>
          <a:endParaRPr lang="en-GB"/>
        </a:p>
      </dgm:t>
    </dgm:pt>
    <dgm:pt modelId="{5438F707-EA43-4B6B-BCA0-C6902334EB3D}" type="sibTrans" cxnId="{A006CF59-0A4E-4E9A-A177-47080C0E8170}">
      <dgm:prSet/>
      <dgm:spPr/>
      <dgm:t>
        <a:bodyPr/>
        <a:lstStyle/>
        <a:p>
          <a:endParaRPr lang="en-GB"/>
        </a:p>
      </dgm:t>
    </dgm:pt>
    <dgm:pt modelId="{3EF77F3F-EC6D-4C18-A515-8A0B76383A57}">
      <dgm:prSet phldrT="[Text]"/>
      <dgm:spPr/>
      <dgm:t>
        <a:bodyPr/>
        <a:lstStyle/>
        <a:p>
          <a:r>
            <a:rPr lang="en-GB" dirty="0" smtClean="0"/>
            <a:t>Financial landscape</a:t>
          </a:r>
          <a:endParaRPr lang="en-GB" dirty="0"/>
        </a:p>
      </dgm:t>
    </dgm:pt>
    <dgm:pt modelId="{336D7B67-0942-49C0-80BF-8B845D1EC05D}" type="parTrans" cxnId="{F2E2B43D-8E4E-45E2-A912-4148117C10C9}">
      <dgm:prSet/>
      <dgm:spPr/>
      <dgm:t>
        <a:bodyPr/>
        <a:lstStyle/>
        <a:p>
          <a:endParaRPr lang="en-GB"/>
        </a:p>
      </dgm:t>
    </dgm:pt>
    <dgm:pt modelId="{3D4CEDD3-B80E-464F-94AE-75B8144F3EA6}" type="sibTrans" cxnId="{F2E2B43D-8E4E-45E2-A912-4148117C10C9}">
      <dgm:prSet/>
      <dgm:spPr/>
      <dgm:t>
        <a:bodyPr/>
        <a:lstStyle/>
        <a:p>
          <a:endParaRPr lang="en-GB"/>
        </a:p>
      </dgm:t>
    </dgm:pt>
    <dgm:pt modelId="{298E9691-99A5-40E5-BE37-238174E7764F}" type="pres">
      <dgm:prSet presAssocID="{DFDF0F3F-D77A-455E-A196-461B711178F3}" presName="diagram" presStyleCnt="0">
        <dgm:presLayoutVars>
          <dgm:chPref val="1"/>
          <dgm:dir/>
          <dgm:animOne val="branch"/>
          <dgm:animLvl val="lvl"/>
          <dgm:resizeHandles/>
        </dgm:presLayoutVars>
      </dgm:prSet>
      <dgm:spPr/>
      <dgm:t>
        <a:bodyPr/>
        <a:lstStyle/>
        <a:p>
          <a:endParaRPr lang="en-GB"/>
        </a:p>
      </dgm:t>
    </dgm:pt>
    <dgm:pt modelId="{BE3FE54D-EEE2-4764-9775-881ECEDB7A2B}" type="pres">
      <dgm:prSet presAssocID="{3AEC4BF4-CF07-45B2-BC1F-7065E087A16D}" presName="root" presStyleCnt="0"/>
      <dgm:spPr/>
    </dgm:pt>
    <dgm:pt modelId="{BF09210F-61F4-4E18-834A-BADBC864792C}" type="pres">
      <dgm:prSet presAssocID="{3AEC4BF4-CF07-45B2-BC1F-7065E087A16D}" presName="rootComposite" presStyleCnt="0"/>
      <dgm:spPr/>
    </dgm:pt>
    <dgm:pt modelId="{18153F16-0374-412E-B9E7-857A138FB5E4}" type="pres">
      <dgm:prSet presAssocID="{3AEC4BF4-CF07-45B2-BC1F-7065E087A16D}" presName="rootText" presStyleLbl="node1" presStyleIdx="0" presStyleCnt="1" custScaleX="213419"/>
      <dgm:spPr/>
      <dgm:t>
        <a:bodyPr/>
        <a:lstStyle/>
        <a:p>
          <a:endParaRPr lang="en-GB"/>
        </a:p>
      </dgm:t>
    </dgm:pt>
    <dgm:pt modelId="{DE094036-D6C9-4023-909B-15301031803C}" type="pres">
      <dgm:prSet presAssocID="{3AEC4BF4-CF07-45B2-BC1F-7065E087A16D}" presName="rootConnector" presStyleLbl="node1" presStyleIdx="0" presStyleCnt="1"/>
      <dgm:spPr/>
      <dgm:t>
        <a:bodyPr/>
        <a:lstStyle/>
        <a:p>
          <a:endParaRPr lang="en-GB"/>
        </a:p>
      </dgm:t>
    </dgm:pt>
    <dgm:pt modelId="{50DA4906-379F-4AFD-949C-960A2C5A5C1C}" type="pres">
      <dgm:prSet presAssocID="{3AEC4BF4-CF07-45B2-BC1F-7065E087A16D}" presName="childShape" presStyleCnt="0"/>
      <dgm:spPr/>
    </dgm:pt>
    <dgm:pt modelId="{D9D9B125-4AE1-468C-9233-754C5902BC6D}" type="pres">
      <dgm:prSet presAssocID="{F3B2E4F2-6936-4E9B-9623-FA503B34D3E6}" presName="Name13" presStyleLbl="parChTrans1D2" presStyleIdx="0" presStyleCnt="4"/>
      <dgm:spPr/>
      <dgm:t>
        <a:bodyPr/>
        <a:lstStyle/>
        <a:p>
          <a:endParaRPr lang="en-GB"/>
        </a:p>
      </dgm:t>
    </dgm:pt>
    <dgm:pt modelId="{2A194500-8570-45D5-8E79-1E7560CFE536}" type="pres">
      <dgm:prSet presAssocID="{952BBE54-F151-46DB-9ECF-42DD1E572C64}" presName="childText" presStyleLbl="bgAcc1" presStyleIdx="0" presStyleCnt="4" custScaleX="208846" custLinFactNeighborY="6911">
        <dgm:presLayoutVars>
          <dgm:bulletEnabled val="1"/>
        </dgm:presLayoutVars>
      </dgm:prSet>
      <dgm:spPr/>
      <dgm:t>
        <a:bodyPr/>
        <a:lstStyle/>
        <a:p>
          <a:endParaRPr lang="en-GB"/>
        </a:p>
      </dgm:t>
    </dgm:pt>
    <dgm:pt modelId="{41A9F423-C7D6-44F3-880F-B911089CB618}" type="pres">
      <dgm:prSet presAssocID="{85D3EB57-0994-40BE-A519-AAC8513EB827}" presName="Name13" presStyleLbl="parChTrans1D2" presStyleIdx="1" presStyleCnt="4"/>
      <dgm:spPr/>
      <dgm:t>
        <a:bodyPr/>
        <a:lstStyle/>
        <a:p>
          <a:endParaRPr lang="en-GB"/>
        </a:p>
      </dgm:t>
    </dgm:pt>
    <dgm:pt modelId="{A6781D04-F72B-4A72-935C-E761A4423D65}" type="pres">
      <dgm:prSet presAssocID="{4D33C559-35A8-4FB4-AE3C-0ED70EF7AAD6}" presName="childText" presStyleLbl="bgAcc1" presStyleIdx="1" presStyleCnt="4" custScaleX="208846" custLinFactNeighborY="6911">
        <dgm:presLayoutVars>
          <dgm:bulletEnabled val="1"/>
        </dgm:presLayoutVars>
      </dgm:prSet>
      <dgm:spPr/>
      <dgm:t>
        <a:bodyPr/>
        <a:lstStyle/>
        <a:p>
          <a:endParaRPr lang="en-GB"/>
        </a:p>
      </dgm:t>
    </dgm:pt>
    <dgm:pt modelId="{43EF862A-D6D2-4868-B8B4-66F578A4837E}" type="pres">
      <dgm:prSet presAssocID="{6E6506AE-1710-4DEF-8F49-C89733286FF2}" presName="Name13" presStyleLbl="parChTrans1D2" presStyleIdx="2" presStyleCnt="4"/>
      <dgm:spPr/>
      <dgm:t>
        <a:bodyPr/>
        <a:lstStyle/>
        <a:p>
          <a:endParaRPr lang="en-GB"/>
        </a:p>
      </dgm:t>
    </dgm:pt>
    <dgm:pt modelId="{228FF0B6-71D5-4978-AFDD-71B8E3131BB0}" type="pres">
      <dgm:prSet presAssocID="{928A2DEE-4FD0-42D7-A92C-4CD9CDFC7C8F}" presName="childText" presStyleLbl="bgAcc1" presStyleIdx="2" presStyleCnt="4" custScaleX="208846" custLinFactNeighborY="6911">
        <dgm:presLayoutVars>
          <dgm:bulletEnabled val="1"/>
        </dgm:presLayoutVars>
      </dgm:prSet>
      <dgm:spPr/>
      <dgm:t>
        <a:bodyPr/>
        <a:lstStyle/>
        <a:p>
          <a:endParaRPr lang="en-GB"/>
        </a:p>
      </dgm:t>
    </dgm:pt>
    <dgm:pt modelId="{7F03EC5E-CD72-4463-8A8C-3D89593EC75B}" type="pres">
      <dgm:prSet presAssocID="{336D7B67-0942-49C0-80BF-8B845D1EC05D}" presName="Name13" presStyleLbl="parChTrans1D2" presStyleIdx="3" presStyleCnt="4"/>
      <dgm:spPr/>
      <dgm:t>
        <a:bodyPr/>
        <a:lstStyle/>
        <a:p>
          <a:endParaRPr lang="en-GB"/>
        </a:p>
      </dgm:t>
    </dgm:pt>
    <dgm:pt modelId="{76A7D669-011F-48E8-BA49-7345A063F9DE}" type="pres">
      <dgm:prSet presAssocID="{3EF77F3F-EC6D-4C18-A515-8A0B76383A57}" presName="childText" presStyleLbl="bgAcc1" presStyleIdx="3" presStyleCnt="4" custScaleX="208846" custLinFactNeighborY="6911">
        <dgm:presLayoutVars>
          <dgm:bulletEnabled val="1"/>
        </dgm:presLayoutVars>
      </dgm:prSet>
      <dgm:spPr/>
      <dgm:t>
        <a:bodyPr/>
        <a:lstStyle/>
        <a:p>
          <a:endParaRPr lang="en-GB"/>
        </a:p>
      </dgm:t>
    </dgm:pt>
  </dgm:ptLst>
  <dgm:cxnLst>
    <dgm:cxn modelId="{3BA982E4-C33C-4A28-995B-8F41B077A453}" type="presOf" srcId="{336D7B67-0942-49C0-80BF-8B845D1EC05D}" destId="{7F03EC5E-CD72-4463-8A8C-3D89593EC75B}" srcOrd="0" destOrd="0" presId="urn:microsoft.com/office/officeart/2005/8/layout/hierarchy3"/>
    <dgm:cxn modelId="{F2E2B43D-8E4E-45E2-A912-4148117C10C9}" srcId="{3AEC4BF4-CF07-45B2-BC1F-7065E087A16D}" destId="{3EF77F3F-EC6D-4C18-A515-8A0B76383A57}" srcOrd="3" destOrd="0" parTransId="{336D7B67-0942-49C0-80BF-8B845D1EC05D}" sibTransId="{3D4CEDD3-B80E-464F-94AE-75B8144F3EA6}"/>
    <dgm:cxn modelId="{CF39023D-8429-45A6-BCC0-97B2525EE217}" type="presOf" srcId="{4D33C559-35A8-4FB4-AE3C-0ED70EF7AAD6}" destId="{A6781D04-F72B-4A72-935C-E761A4423D65}" srcOrd="0" destOrd="0" presId="urn:microsoft.com/office/officeart/2005/8/layout/hierarchy3"/>
    <dgm:cxn modelId="{6C708CE4-82F1-4C86-9A19-AA7DFE6F28FF}" srcId="{3AEC4BF4-CF07-45B2-BC1F-7065E087A16D}" destId="{952BBE54-F151-46DB-9ECF-42DD1E572C64}" srcOrd="0" destOrd="0" parTransId="{F3B2E4F2-6936-4E9B-9623-FA503B34D3E6}" sibTransId="{EF0A6109-7DA3-4DB6-8D05-D2C175F8EB5C}"/>
    <dgm:cxn modelId="{1825E4A3-C0A3-44A9-8523-AA7E6C4B1782}" type="presOf" srcId="{85D3EB57-0994-40BE-A519-AAC8513EB827}" destId="{41A9F423-C7D6-44F3-880F-B911089CB618}" srcOrd="0" destOrd="0" presId="urn:microsoft.com/office/officeart/2005/8/layout/hierarchy3"/>
    <dgm:cxn modelId="{A006CF59-0A4E-4E9A-A177-47080C0E8170}" srcId="{3AEC4BF4-CF07-45B2-BC1F-7065E087A16D}" destId="{928A2DEE-4FD0-42D7-A92C-4CD9CDFC7C8F}" srcOrd="2" destOrd="0" parTransId="{6E6506AE-1710-4DEF-8F49-C89733286FF2}" sibTransId="{5438F707-EA43-4B6B-BCA0-C6902334EB3D}"/>
    <dgm:cxn modelId="{A64EDCE0-6369-4887-A0DA-9A0250486EFB}" type="presOf" srcId="{6E6506AE-1710-4DEF-8F49-C89733286FF2}" destId="{43EF862A-D6D2-4868-B8B4-66F578A4837E}" srcOrd="0" destOrd="0" presId="urn:microsoft.com/office/officeart/2005/8/layout/hierarchy3"/>
    <dgm:cxn modelId="{101597EA-E562-4E2D-B0F1-F58E0B3D9D3A}" type="presOf" srcId="{3AEC4BF4-CF07-45B2-BC1F-7065E087A16D}" destId="{DE094036-D6C9-4023-909B-15301031803C}" srcOrd="1" destOrd="0" presId="urn:microsoft.com/office/officeart/2005/8/layout/hierarchy3"/>
    <dgm:cxn modelId="{04879B78-C746-4AE7-A4BC-4D1314EC4C01}" type="presOf" srcId="{928A2DEE-4FD0-42D7-A92C-4CD9CDFC7C8F}" destId="{228FF0B6-71D5-4978-AFDD-71B8E3131BB0}" srcOrd="0" destOrd="0" presId="urn:microsoft.com/office/officeart/2005/8/layout/hierarchy3"/>
    <dgm:cxn modelId="{530DEFD0-F265-4C87-934B-AB7D9533FC81}" type="presOf" srcId="{952BBE54-F151-46DB-9ECF-42DD1E572C64}" destId="{2A194500-8570-45D5-8E79-1E7560CFE536}" srcOrd="0" destOrd="0" presId="urn:microsoft.com/office/officeart/2005/8/layout/hierarchy3"/>
    <dgm:cxn modelId="{7F35E987-664A-4B67-A685-B8695ED38F3F}" type="presOf" srcId="{DFDF0F3F-D77A-455E-A196-461B711178F3}" destId="{298E9691-99A5-40E5-BE37-238174E7764F}" srcOrd="0" destOrd="0" presId="urn:microsoft.com/office/officeart/2005/8/layout/hierarchy3"/>
    <dgm:cxn modelId="{D7A5A3D6-024E-46D8-A5D9-5C6DDB1ED514}" type="presOf" srcId="{3AEC4BF4-CF07-45B2-BC1F-7065E087A16D}" destId="{18153F16-0374-412E-B9E7-857A138FB5E4}" srcOrd="0" destOrd="0" presId="urn:microsoft.com/office/officeart/2005/8/layout/hierarchy3"/>
    <dgm:cxn modelId="{8392C5F6-2528-4BE7-985C-9330BA78DCE9}" srcId="{DFDF0F3F-D77A-455E-A196-461B711178F3}" destId="{3AEC4BF4-CF07-45B2-BC1F-7065E087A16D}" srcOrd="0" destOrd="0" parTransId="{FE4204AC-5E10-4F7A-A532-B3BD0AB0E7E0}" sibTransId="{46B9E7EC-12D8-4A09-A85E-00399812B97F}"/>
    <dgm:cxn modelId="{8A79486D-64D6-497E-9E21-0DCCBC25D69F}" type="presOf" srcId="{F3B2E4F2-6936-4E9B-9623-FA503B34D3E6}" destId="{D9D9B125-4AE1-468C-9233-754C5902BC6D}" srcOrd="0" destOrd="0" presId="urn:microsoft.com/office/officeart/2005/8/layout/hierarchy3"/>
    <dgm:cxn modelId="{29C8ECD2-F554-405E-9B9A-BB6950F9698F}" srcId="{3AEC4BF4-CF07-45B2-BC1F-7065E087A16D}" destId="{4D33C559-35A8-4FB4-AE3C-0ED70EF7AAD6}" srcOrd="1" destOrd="0" parTransId="{85D3EB57-0994-40BE-A519-AAC8513EB827}" sibTransId="{B9747989-6E94-4B01-9871-6B606A51E4C4}"/>
    <dgm:cxn modelId="{6492AD54-82DC-4269-8828-CF3A446AD19F}" type="presOf" srcId="{3EF77F3F-EC6D-4C18-A515-8A0B76383A57}" destId="{76A7D669-011F-48E8-BA49-7345A063F9DE}" srcOrd="0" destOrd="0" presId="urn:microsoft.com/office/officeart/2005/8/layout/hierarchy3"/>
    <dgm:cxn modelId="{2EC09316-9EC1-4EF1-8EE6-B56551E85C66}" type="presParOf" srcId="{298E9691-99A5-40E5-BE37-238174E7764F}" destId="{BE3FE54D-EEE2-4764-9775-881ECEDB7A2B}" srcOrd="0" destOrd="0" presId="urn:microsoft.com/office/officeart/2005/8/layout/hierarchy3"/>
    <dgm:cxn modelId="{22F9418B-79D3-4DDB-8420-368C6A136172}" type="presParOf" srcId="{BE3FE54D-EEE2-4764-9775-881ECEDB7A2B}" destId="{BF09210F-61F4-4E18-834A-BADBC864792C}" srcOrd="0" destOrd="0" presId="urn:microsoft.com/office/officeart/2005/8/layout/hierarchy3"/>
    <dgm:cxn modelId="{12BB926D-A295-4DBA-AF99-8E9C24ABED28}" type="presParOf" srcId="{BF09210F-61F4-4E18-834A-BADBC864792C}" destId="{18153F16-0374-412E-B9E7-857A138FB5E4}" srcOrd="0" destOrd="0" presId="urn:microsoft.com/office/officeart/2005/8/layout/hierarchy3"/>
    <dgm:cxn modelId="{6A3BB71F-D553-42E2-97DF-BED82D2E8D6E}" type="presParOf" srcId="{BF09210F-61F4-4E18-834A-BADBC864792C}" destId="{DE094036-D6C9-4023-909B-15301031803C}" srcOrd="1" destOrd="0" presId="urn:microsoft.com/office/officeart/2005/8/layout/hierarchy3"/>
    <dgm:cxn modelId="{953BEFCD-18DF-4EF3-BAA8-54BC48F11426}" type="presParOf" srcId="{BE3FE54D-EEE2-4764-9775-881ECEDB7A2B}" destId="{50DA4906-379F-4AFD-949C-960A2C5A5C1C}" srcOrd="1" destOrd="0" presId="urn:microsoft.com/office/officeart/2005/8/layout/hierarchy3"/>
    <dgm:cxn modelId="{EEBD72B5-DACE-4F68-8368-8D5048A110EA}" type="presParOf" srcId="{50DA4906-379F-4AFD-949C-960A2C5A5C1C}" destId="{D9D9B125-4AE1-468C-9233-754C5902BC6D}" srcOrd="0" destOrd="0" presId="urn:microsoft.com/office/officeart/2005/8/layout/hierarchy3"/>
    <dgm:cxn modelId="{151C6F30-0EA0-45E9-A7E9-58CD48ABDF58}" type="presParOf" srcId="{50DA4906-379F-4AFD-949C-960A2C5A5C1C}" destId="{2A194500-8570-45D5-8E79-1E7560CFE536}" srcOrd="1" destOrd="0" presId="urn:microsoft.com/office/officeart/2005/8/layout/hierarchy3"/>
    <dgm:cxn modelId="{9039F1CC-E21C-4613-BB58-2A275BDEEAD8}" type="presParOf" srcId="{50DA4906-379F-4AFD-949C-960A2C5A5C1C}" destId="{41A9F423-C7D6-44F3-880F-B911089CB618}" srcOrd="2" destOrd="0" presId="urn:microsoft.com/office/officeart/2005/8/layout/hierarchy3"/>
    <dgm:cxn modelId="{575623A8-0C4C-492B-926F-8638120130FC}" type="presParOf" srcId="{50DA4906-379F-4AFD-949C-960A2C5A5C1C}" destId="{A6781D04-F72B-4A72-935C-E761A4423D65}" srcOrd="3" destOrd="0" presId="urn:microsoft.com/office/officeart/2005/8/layout/hierarchy3"/>
    <dgm:cxn modelId="{B5A4306A-8B6D-4AF5-ABA9-7AF648DDFCCB}" type="presParOf" srcId="{50DA4906-379F-4AFD-949C-960A2C5A5C1C}" destId="{43EF862A-D6D2-4868-B8B4-66F578A4837E}" srcOrd="4" destOrd="0" presId="urn:microsoft.com/office/officeart/2005/8/layout/hierarchy3"/>
    <dgm:cxn modelId="{594CC520-5CA6-496C-AE6F-5DFD0DADE21C}" type="presParOf" srcId="{50DA4906-379F-4AFD-949C-960A2C5A5C1C}" destId="{228FF0B6-71D5-4978-AFDD-71B8E3131BB0}" srcOrd="5" destOrd="0" presId="urn:microsoft.com/office/officeart/2005/8/layout/hierarchy3"/>
    <dgm:cxn modelId="{5E46921B-31B4-4DB3-8B78-9F84E95ACAFC}" type="presParOf" srcId="{50DA4906-379F-4AFD-949C-960A2C5A5C1C}" destId="{7F03EC5E-CD72-4463-8A8C-3D89593EC75B}" srcOrd="6" destOrd="0" presId="urn:microsoft.com/office/officeart/2005/8/layout/hierarchy3"/>
    <dgm:cxn modelId="{6EF42409-8163-420F-B8F8-AABC906ABEEE}" type="presParOf" srcId="{50DA4906-379F-4AFD-949C-960A2C5A5C1C}" destId="{76A7D669-011F-48E8-BA49-7345A063F9D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DF0F3F-D77A-455E-A196-461B711178F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GB"/>
        </a:p>
      </dgm:t>
    </dgm:pt>
    <dgm:pt modelId="{3ED4CD65-7C96-4597-915E-0EBD1DA99757}">
      <dgm:prSet phldrT="[Text]"/>
      <dgm:spPr>
        <a:solidFill>
          <a:srgbClr val="7030A0"/>
        </a:solidFill>
      </dgm:spPr>
      <dgm:t>
        <a:bodyPr/>
        <a:lstStyle/>
        <a:p>
          <a:r>
            <a:rPr lang="en-GB" dirty="0" smtClean="0"/>
            <a:t>Processes</a:t>
          </a:r>
          <a:endParaRPr lang="en-GB" dirty="0"/>
        </a:p>
      </dgm:t>
    </dgm:pt>
    <dgm:pt modelId="{2341B2CE-E916-4C4A-A902-2CEF56C39485}" type="parTrans" cxnId="{4B788DF5-9E77-48CB-AC93-F0F7DD766F8C}">
      <dgm:prSet/>
      <dgm:spPr/>
      <dgm:t>
        <a:bodyPr/>
        <a:lstStyle/>
        <a:p>
          <a:endParaRPr lang="en-GB"/>
        </a:p>
      </dgm:t>
    </dgm:pt>
    <dgm:pt modelId="{DD9ADE18-D1BD-4A7D-A4EE-3A067A428838}" type="sibTrans" cxnId="{4B788DF5-9E77-48CB-AC93-F0F7DD766F8C}">
      <dgm:prSet/>
      <dgm:spPr/>
      <dgm:t>
        <a:bodyPr/>
        <a:lstStyle/>
        <a:p>
          <a:endParaRPr lang="en-GB"/>
        </a:p>
      </dgm:t>
    </dgm:pt>
    <dgm:pt modelId="{1070ED42-547D-4257-9A6F-4714904A4ACD}">
      <dgm:prSet phldrT="[Text]"/>
      <dgm:spPr/>
      <dgm:t>
        <a:bodyPr/>
        <a:lstStyle/>
        <a:p>
          <a:r>
            <a:rPr lang="en-GB" dirty="0" smtClean="0"/>
            <a:t>Identifying financial information</a:t>
          </a:r>
          <a:endParaRPr lang="en-GB" dirty="0"/>
        </a:p>
      </dgm:t>
    </dgm:pt>
    <dgm:pt modelId="{5B815A6E-39ED-4666-B3D5-2DBE8CC6276A}" type="parTrans" cxnId="{78732F33-08C9-4ECF-94E3-1B4C2622206F}">
      <dgm:prSet/>
      <dgm:spPr/>
      <dgm:t>
        <a:bodyPr/>
        <a:lstStyle/>
        <a:p>
          <a:endParaRPr lang="en-GB"/>
        </a:p>
      </dgm:t>
    </dgm:pt>
    <dgm:pt modelId="{C96861A4-6E3A-4CD2-95EA-05469BF79898}" type="sibTrans" cxnId="{78732F33-08C9-4ECF-94E3-1B4C2622206F}">
      <dgm:prSet/>
      <dgm:spPr/>
      <dgm:t>
        <a:bodyPr/>
        <a:lstStyle/>
        <a:p>
          <a:endParaRPr lang="en-GB"/>
        </a:p>
      </dgm:t>
    </dgm:pt>
    <dgm:pt modelId="{19C844F4-748A-4BB4-9AEE-B453C307C900}">
      <dgm:prSet phldrT="[Text]"/>
      <dgm:spPr/>
      <dgm:t>
        <a:bodyPr/>
        <a:lstStyle/>
        <a:p>
          <a:r>
            <a:rPr lang="en-GB" dirty="0" smtClean="0"/>
            <a:t>Analyse information in a financial context</a:t>
          </a:r>
        </a:p>
      </dgm:t>
    </dgm:pt>
    <dgm:pt modelId="{0FB6C61C-A65D-4826-AB5A-D99B2949F75C}" type="parTrans" cxnId="{F7E9CD70-7467-4261-8E1D-2036699BBA46}">
      <dgm:prSet/>
      <dgm:spPr/>
      <dgm:t>
        <a:bodyPr/>
        <a:lstStyle/>
        <a:p>
          <a:endParaRPr lang="en-GB"/>
        </a:p>
      </dgm:t>
    </dgm:pt>
    <dgm:pt modelId="{2018745B-28DB-420F-8573-0B72311DA115}" type="sibTrans" cxnId="{F7E9CD70-7467-4261-8E1D-2036699BBA46}">
      <dgm:prSet/>
      <dgm:spPr/>
      <dgm:t>
        <a:bodyPr/>
        <a:lstStyle/>
        <a:p>
          <a:endParaRPr lang="en-GB"/>
        </a:p>
      </dgm:t>
    </dgm:pt>
    <dgm:pt modelId="{DB430B5D-4BA7-4AE3-8CEE-1B655D3A6437}">
      <dgm:prSet phldrT="[Text]"/>
      <dgm:spPr/>
      <dgm:t>
        <a:bodyPr/>
        <a:lstStyle/>
        <a:p>
          <a:r>
            <a:rPr lang="en-GB" dirty="0" smtClean="0"/>
            <a:t>Evaluate financial issues</a:t>
          </a:r>
        </a:p>
      </dgm:t>
    </dgm:pt>
    <dgm:pt modelId="{96CFEDF1-6F65-4BCB-83C5-E5B838C36FA7}" type="parTrans" cxnId="{8B5695CF-227E-455A-B69F-282E31F22124}">
      <dgm:prSet/>
      <dgm:spPr/>
      <dgm:t>
        <a:bodyPr/>
        <a:lstStyle/>
        <a:p>
          <a:endParaRPr lang="en-GB"/>
        </a:p>
      </dgm:t>
    </dgm:pt>
    <dgm:pt modelId="{32110FAF-6A51-4FD7-A104-D04665D20DF2}" type="sibTrans" cxnId="{8B5695CF-227E-455A-B69F-282E31F22124}">
      <dgm:prSet/>
      <dgm:spPr/>
      <dgm:t>
        <a:bodyPr/>
        <a:lstStyle/>
        <a:p>
          <a:endParaRPr lang="en-GB"/>
        </a:p>
      </dgm:t>
    </dgm:pt>
    <dgm:pt modelId="{D9A00474-A996-41F9-A4C3-9B5FC44CF445}">
      <dgm:prSet phldrT="[Text]"/>
      <dgm:spPr/>
      <dgm:t>
        <a:bodyPr/>
        <a:lstStyle/>
        <a:p>
          <a:r>
            <a:rPr lang="en-GB" dirty="0" smtClean="0"/>
            <a:t>Apply financial knowledge and understanding</a:t>
          </a:r>
        </a:p>
      </dgm:t>
    </dgm:pt>
    <dgm:pt modelId="{7F061BF9-4445-40F7-B64D-5349814EA2DA}" type="parTrans" cxnId="{E6F82E67-0666-4A1B-9190-A65C1ACA16BD}">
      <dgm:prSet/>
      <dgm:spPr/>
      <dgm:t>
        <a:bodyPr/>
        <a:lstStyle/>
        <a:p>
          <a:endParaRPr lang="en-GB"/>
        </a:p>
      </dgm:t>
    </dgm:pt>
    <dgm:pt modelId="{050FE0A3-E1D2-4085-9B5D-057205187784}" type="sibTrans" cxnId="{E6F82E67-0666-4A1B-9190-A65C1ACA16BD}">
      <dgm:prSet/>
      <dgm:spPr/>
      <dgm:t>
        <a:bodyPr/>
        <a:lstStyle/>
        <a:p>
          <a:endParaRPr lang="en-GB"/>
        </a:p>
      </dgm:t>
    </dgm:pt>
    <dgm:pt modelId="{298E9691-99A5-40E5-BE37-238174E7764F}" type="pres">
      <dgm:prSet presAssocID="{DFDF0F3F-D77A-455E-A196-461B711178F3}" presName="diagram" presStyleCnt="0">
        <dgm:presLayoutVars>
          <dgm:chPref val="1"/>
          <dgm:dir/>
          <dgm:animOne val="branch"/>
          <dgm:animLvl val="lvl"/>
          <dgm:resizeHandles/>
        </dgm:presLayoutVars>
      </dgm:prSet>
      <dgm:spPr/>
      <dgm:t>
        <a:bodyPr/>
        <a:lstStyle/>
        <a:p>
          <a:endParaRPr lang="en-GB"/>
        </a:p>
      </dgm:t>
    </dgm:pt>
    <dgm:pt modelId="{42E18FEA-C86C-4566-8A7D-F8F04A0E4DE4}" type="pres">
      <dgm:prSet presAssocID="{3ED4CD65-7C96-4597-915E-0EBD1DA99757}" presName="root" presStyleCnt="0"/>
      <dgm:spPr/>
    </dgm:pt>
    <dgm:pt modelId="{4F66D900-9869-4E47-BC41-86F2B7BE3117}" type="pres">
      <dgm:prSet presAssocID="{3ED4CD65-7C96-4597-915E-0EBD1DA99757}" presName="rootComposite" presStyleCnt="0"/>
      <dgm:spPr/>
    </dgm:pt>
    <dgm:pt modelId="{DCB8E77D-0CFC-474A-A0E5-01E4343D6330}" type="pres">
      <dgm:prSet presAssocID="{3ED4CD65-7C96-4597-915E-0EBD1DA99757}" presName="rootText" presStyleLbl="node1" presStyleIdx="0" presStyleCnt="1" custScaleX="213419"/>
      <dgm:spPr/>
      <dgm:t>
        <a:bodyPr/>
        <a:lstStyle/>
        <a:p>
          <a:endParaRPr lang="en-GB"/>
        </a:p>
      </dgm:t>
    </dgm:pt>
    <dgm:pt modelId="{F6B8D3EB-817E-4766-9709-FDEF2ECBF6E9}" type="pres">
      <dgm:prSet presAssocID="{3ED4CD65-7C96-4597-915E-0EBD1DA99757}" presName="rootConnector" presStyleLbl="node1" presStyleIdx="0" presStyleCnt="1"/>
      <dgm:spPr/>
      <dgm:t>
        <a:bodyPr/>
        <a:lstStyle/>
        <a:p>
          <a:endParaRPr lang="en-GB"/>
        </a:p>
      </dgm:t>
    </dgm:pt>
    <dgm:pt modelId="{EF129D53-4043-472F-99C0-7D53F4321FB5}" type="pres">
      <dgm:prSet presAssocID="{3ED4CD65-7C96-4597-915E-0EBD1DA99757}" presName="childShape" presStyleCnt="0"/>
      <dgm:spPr/>
    </dgm:pt>
    <dgm:pt modelId="{BFDE232B-9A28-49BD-A00A-07D4517AFF97}" type="pres">
      <dgm:prSet presAssocID="{5B815A6E-39ED-4666-B3D5-2DBE8CC6276A}" presName="Name13" presStyleLbl="parChTrans1D2" presStyleIdx="0" presStyleCnt="4"/>
      <dgm:spPr/>
      <dgm:t>
        <a:bodyPr/>
        <a:lstStyle/>
        <a:p>
          <a:endParaRPr lang="en-GB"/>
        </a:p>
      </dgm:t>
    </dgm:pt>
    <dgm:pt modelId="{AAB1DD9B-6785-423D-8553-ECFD012B65D0}" type="pres">
      <dgm:prSet presAssocID="{1070ED42-547D-4257-9A6F-4714904A4ACD}" presName="childText" presStyleLbl="bgAcc1" presStyleIdx="0" presStyleCnt="4" custScaleX="208846" custLinFactNeighborY="6911">
        <dgm:presLayoutVars>
          <dgm:bulletEnabled val="1"/>
        </dgm:presLayoutVars>
      </dgm:prSet>
      <dgm:spPr/>
      <dgm:t>
        <a:bodyPr/>
        <a:lstStyle/>
        <a:p>
          <a:endParaRPr lang="en-GB"/>
        </a:p>
      </dgm:t>
    </dgm:pt>
    <dgm:pt modelId="{BB8EAAED-C52B-4671-8EB4-AA70621D9BEE}" type="pres">
      <dgm:prSet presAssocID="{0FB6C61C-A65D-4826-AB5A-D99B2949F75C}" presName="Name13" presStyleLbl="parChTrans1D2" presStyleIdx="1" presStyleCnt="4"/>
      <dgm:spPr/>
      <dgm:t>
        <a:bodyPr/>
        <a:lstStyle/>
        <a:p>
          <a:endParaRPr lang="en-GB"/>
        </a:p>
      </dgm:t>
    </dgm:pt>
    <dgm:pt modelId="{0BCBF147-2736-48DD-9A6D-F25E60DAE76A}" type="pres">
      <dgm:prSet presAssocID="{19C844F4-748A-4BB4-9AEE-B453C307C900}" presName="childText" presStyleLbl="bgAcc1" presStyleIdx="1" presStyleCnt="4" custScaleX="208846" custLinFactNeighborY="6911">
        <dgm:presLayoutVars>
          <dgm:bulletEnabled val="1"/>
        </dgm:presLayoutVars>
      </dgm:prSet>
      <dgm:spPr/>
      <dgm:t>
        <a:bodyPr/>
        <a:lstStyle/>
        <a:p>
          <a:endParaRPr lang="en-GB"/>
        </a:p>
      </dgm:t>
    </dgm:pt>
    <dgm:pt modelId="{E0164AA5-7EF4-43C5-9410-0AA617F674F4}" type="pres">
      <dgm:prSet presAssocID="{96CFEDF1-6F65-4BCB-83C5-E5B838C36FA7}" presName="Name13" presStyleLbl="parChTrans1D2" presStyleIdx="2" presStyleCnt="4"/>
      <dgm:spPr/>
      <dgm:t>
        <a:bodyPr/>
        <a:lstStyle/>
        <a:p>
          <a:endParaRPr lang="en-GB"/>
        </a:p>
      </dgm:t>
    </dgm:pt>
    <dgm:pt modelId="{88FAA9AC-1381-4314-BA85-BED28393DBDE}" type="pres">
      <dgm:prSet presAssocID="{DB430B5D-4BA7-4AE3-8CEE-1B655D3A6437}" presName="childText" presStyleLbl="bgAcc1" presStyleIdx="2" presStyleCnt="4" custScaleX="208846" custLinFactNeighborY="6911">
        <dgm:presLayoutVars>
          <dgm:bulletEnabled val="1"/>
        </dgm:presLayoutVars>
      </dgm:prSet>
      <dgm:spPr/>
      <dgm:t>
        <a:bodyPr/>
        <a:lstStyle/>
        <a:p>
          <a:endParaRPr lang="en-GB"/>
        </a:p>
      </dgm:t>
    </dgm:pt>
    <dgm:pt modelId="{D82D06BB-09FA-4097-878D-EDFA5CC644C8}" type="pres">
      <dgm:prSet presAssocID="{7F061BF9-4445-40F7-B64D-5349814EA2DA}" presName="Name13" presStyleLbl="parChTrans1D2" presStyleIdx="3" presStyleCnt="4"/>
      <dgm:spPr/>
      <dgm:t>
        <a:bodyPr/>
        <a:lstStyle/>
        <a:p>
          <a:endParaRPr lang="en-GB"/>
        </a:p>
      </dgm:t>
    </dgm:pt>
    <dgm:pt modelId="{BCB5BC4D-FDCF-4F52-9954-999A65BE7AB3}" type="pres">
      <dgm:prSet presAssocID="{D9A00474-A996-41F9-A4C3-9B5FC44CF445}" presName="childText" presStyleLbl="bgAcc1" presStyleIdx="3" presStyleCnt="4" custScaleX="208846" custLinFactNeighborY="6911">
        <dgm:presLayoutVars>
          <dgm:bulletEnabled val="1"/>
        </dgm:presLayoutVars>
      </dgm:prSet>
      <dgm:spPr/>
      <dgm:t>
        <a:bodyPr/>
        <a:lstStyle/>
        <a:p>
          <a:endParaRPr lang="en-GB"/>
        </a:p>
      </dgm:t>
    </dgm:pt>
  </dgm:ptLst>
  <dgm:cxnLst>
    <dgm:cxn modelId="{8B5695CF-227E-455A-B69F-282E31F22124}" srcId="{3ED4CD65-7C96-4597-915E-0EBD1DA99757}" destId="{DB430B5D-4BA7-4AE3-8CEE-1B655D3A6437}" srcOrd="2" destOrd="0" parTransId="{96CFEDF1-6F65-4BCB-83C5-E5B838C36FA7}" sibTransId="{32110FAF-6A51-4FD7-A104-D04665D20DF2}"/>
    <dgm:cxn modelId="{758ED5BF-7755-4733-AA64-0381F32C4405}" type="presOf" srcId="{3ED4CD65-7C96-4597-915E-0EBD1DA99757}" destId="{DCB8E77D-0CFC-474A-A0E5-01E4343D6330}" srcOrd="0" destOrd="0" presId="urn:microsoft.com/office/officeart/2005/8/layout/hierarchy3"/>
    <dgm:cxn modelId="{78732F33-08C9-4ECF-94E3-1B4C2622206F}" srcId="{3ED4CD65-7C96-4597-915E-0EBD1DA99757}" destId="{1070ED42-547D-4257-9A6F-4714904A4ACD}" srcOrd="0" destOrd="0" parTransId="{5B815A6E-39ED-4666-B3D5-2DBE8CC6276A}" sibTransId="{C96861A4-6E3A-4CD2-95EA-05469BF79898}"/>
    <dgm:cxn modelId="{44593201-51CE-4A45-B492-C9B5F15CB9E6}" type="presOf" srcId="{1070ED42-547D-4257-9A6F-4714904A4ACD}" destId="{AAB1DD9B-6785-423D-8553-ECFD012B65D0}" srcOrd="0" destOrd="0" presId="urn:microsoft.com/office/officeart/2005/8/layout/hierarchy3"/>
    <dgm:cxn modelId="{08203D5B-0B36-432D-B9BA-033BA4AEFD90}" type="presOf" srcId="{D9A00474-A996-41F9-A4C3-9B5FC44CF445}" destId="{BCB5BC4D-FDCF-4F52-9954-999A65BE7AB3}" srcOrd="0" destOrd="0" presId="urn:microsoft.com/office/officeart/2005/8/layout/hierarchy3"/>
    <dgm:cxn modelId="{7D82C40E-E7B9-43BC-AD34-24EE684191F9}" type="presOf" srcId="{DFDF0F3F-D77A-455E-A196-461B711178F3}" destId="{298E9691-99A5-40E5-BE37-238174E7764F}" srcOrd="0" destOrd="0" presId="urn:microsoft.com/office/officeart/2005/8/layout/hierarchy3"/>
    <dgm:cxn modelId="{4B788DF5-9E77-48CB-AC93-F0F7DD766F8C}" srcId="{DFDF0F3F-D77A-455E-A196-461B711178F3}" destId="{3ED4CD65-7C96-4597-915E-0EBD1DA99757}" srcOrd="0" destOrd="0" parTransId="{2341B2CE-E916-4C4A-A902-2CEF56C39485}" sibTransId="{DD9ADE18-D1BD-4A7D-A4EE-3A067A428838}"/>
    <dgm:cxn modelId="{E6F82E67-0666-4A1B-9190-A65C1ACA16BD}" srcId="{3ED4CD65-7C96-4597-915E-0EBD1DA99757}" destId="{D9A00474-A996-41F9-A4C3-9B5FC44CF445}" srcOrd="3" destOrd="0" parTransId="{7F061BF9-4445-40F7-B64D-5349814EA2DA}" sibTransId="{050FE0A3-E1D2-4085-9B5D-057205187784}"/>
    <dgm:cxn modelId="{AC65CCC7-3A97-4A21-BE9D-605216D84720}" type="presOf" srcId="{3ED4CD65-7C96-4597-915E-0EBD1DA99757}" destId="{F6B8D3EB-817E-4766-9709-FDEF2ECBF6E9}" srcOrd="1" destOrd="0" presId="urn:microsoft.com/office/officeart/2005/8/layout/hierarchy3"/>
    <dgm:cxn modelId="{9BD5BF1E-3671-47D9-AD22-A5E232038FDC}" type="presOf" srcId="{0FB6C61C-A65D-4826-AB5A-D99B2949F75C}" destId="{BB8EAAED-C52B-4671-8EB4-AA70621D9BEE}" srcOrd="0" destOrd="0" presId="urn:microsoft.com/office/officeart/2005/8/layout/hierarchy3"/>
    <dgm:cxn modelId="{BEA2FA9C-C478-4B63-927A-D926DE8FE8A1}" type="presOf" srcId="{5B815A6E-39ED-4666-B3D5-2DBE8CC6276A}" destId="{BFDE232B-9A28-49BD-A00A-07D4517AFF97}" srcOrd="0" destOrd="0" presId="urn:microsoft.com/office/officeart/2005/8/layout/hierarchy3"/>
    <dgm:cxn modelId="{1E5C670C-CE92-4192-B9B3-B723579260D1}" type="presOf" srcId="{7F061BF9-4445-40F7-B64D-5349814EA2DA}" destId="{D82D06BB-09FA-4097-878D-EDFA5CC644C8}" srcOrd="0" destOrd="0" presId="urn:microsoft.com/office/officeart/2005/8/layout/hierarchy3"/>
    <dgm:cxn modelId="{2F86DDD5-5C0C-4FEE-8568-B820C8B6C221}" type="presOf" srcId="{19C844F4-748A-4BB4-9AEE-B453C307C900}" destId="{0BCBF147-2736-48DD-9A6D-F25E60DAE76A}" srcOrd="0" destOrd="0" presId="urn:microsoft.com/office/officeart/2005/8/layout/hierarchy3"/>
    <dgm:cxn modelId="{61A7C791-93E6-4A20-AEF9-3FA0469F3A6D}" type="presOf" srcId="{96CFEDF1-6F65-4BCB-83C5-E5B838C36FA7}" destId="{E0164AA5-7EF4-43C5-9410-0AA617F674F4}" srcOrd="0" destOrd="0" presId="urn:microsoft.com/office/officeart/2005/8/layout/hierarchy3"/>
    <dgm:cxn modelId="{747D0CEF-3631-4BB2-BE5C-A86A60F63E1E}" type="presOf" srcId="{DB430B5D-4BA7-4AE3-8CEE-1B655D3A6437}" destId="{88FAA9AC-1381-4314-BA85-BED28393DBDE}" srcOrd="0" destOrd="0" presId="urn:microsoft.com/office/officeart/2005/8/layout/hierarchy3"/>
    <dgm:cxn modelId="{F7E9CD70-7467-4261-8E1D-2036699BBA46}" srcId="{3ED4CD65-7C96-4597-915E-0EBD1DA99757}" destId="{19C844F4-748A-4BB4-9AEE-B453C307C900}" srcOrd="1" destOrd="0" parTransId="{0FB6C61C-A65D-4826-AB5A-D99B2949F75C}" sibTransId="{2018745B-28DB-420F-8573-0B72311DA115}"/>
    <dgm:cxn modelId="{59B81E3A-B44C-4413-A9EE-B7C7A1DA04FC}" type="presParOf" srcId="{298E9691-99A5-40E5-BE37-238174E7764F}" destId="{42E18FEA-C86C-4566-8A7D-F8F04A0E4DE4}" srcOrd="0" destOrd="0" presId="urn:microsoft.com/office/officeart/2005/8/layout/hierarchy3"/>
    <dgm:cxn modelId="{9D7D996F-37FE-4595-8978-70DF4E156169}" type="presParOf" srcId="{42E18FEA-C86C-4566-8A7D-F8F04A0E4DE4}" destId="{4F66D900-9869-4E47-BC41-86F2B7BE3117}" srcOrd="0" destOrd="0" presId="urn:microsoft.com/office/officeart/2005/8/layout/hierarchy3"/>
    <dgm:cxn modelId="{945A90E0-A399-4751-A2A3-8857E678AD79}" type="presParOf" srcId="{4F66D900-9869-4E47-BC41-86F2B7BE3117}" destId="{DCB8E77D-0CFC-474A-A0E5-01E4343D6330}" srcOrd="0" destOrd="0" presId="urn:microsoft.com/office/officeart/2005/8/layout/hierarchy3"/>
    <dgm:cxn modelId="{184DAFE5-A8BF-434B-8833-DC9B1A0993DA}" type="presParOf" srcId="{4F66D900-9869-4E47-BC41-86F2B7BE3117}" destId="{F6B8D3EB-817E-4766-9709-FDEF2ECBF6E9}" srcOrd="1" destOrd="0" presId="urn:microsoft.com/office/officeart/2005/8/layout/hierarchy3"/>
    <dgm:cxn modelId="{535F2940-C8A6-4829-BDCF-0E87B0AF2C52}" type="presParOf" srcId="{42E18FEA-C86C-4566-8A7D-F8F04A0E4DE4}" destId="{EF129D53-4043-472F-99C0-7D53F4321FB5}" srcOrd="1" destOrd="0" presId="urn:microsoft.com/office/officeart/2005/8/layout/hierarchy3"/>
    <dgm:cxn modelId="{0602068B-568C-49D3-8DEA-5F8EFACAEC00}" type="presParOf" srcId="{EF129D53-4043-472F-99C0-7D53F4321FB5}" destId="{BFDE232B-9A28-49BD-A00A-07D4517AFF97}" srcOrd="0" destOrd="0" presId="urn:microsoft.com/office/officeart/2005/8/layout/hierarchy3"/>
    <dgm:cxn modelId="{35028DC8-8EFC-42DC-840F-A30CEA13BA5C}" type="presParOf" srcId="{EF129D53-4043-472F-99C0-7D53F4321FB5}" destId="{AAB1DD9B-6785-423D-8553-ECFD012B65D0}" srcOrd="1" destOrd="0" presId="urn:microsoft.com/office/officeart/2005/8/layout/hierarchy3"/>
    <dgm:cxn modelId="{534C96A0-C520-4565-B592-5C41C38F8923}" type="presParOf" srcId="{EF129D53-4043-472F-99C0-7D53F4321FB5}" destId="{BB8EAAED-C52B-4671-8EB4-AA70621D9BEE}" srcOrd="2" destOrd="0" presId="urn:microsoft.com/office/officeart/2005/8/layout/hierarchy3"/>
    <dgm:cxn modelId="{0640243E-FB67-451E-9985-AFB89FE81A6D}" type="presParOf" srcId="{EF129D53-4043-472F-99C0-7D53F4321FB5}" destId="{0BCBF147-2736-48DD-9A6D-F25E60DAE76A}" srcOrd="3" destOrd="0" presId="urn:microsoft.com/office/officeart/2005/8/layout/hierarchy3"/>
    <dgm:cxn modelId="{F1533C1E-BD66-4595-994C-72573705F166}" type="presParOf" srcId="{EF129D53-4043-472F-99C0-7D53F4321FB5}" destId="{E0164AA5-7EF4-43C5-9410-0AA617F674F4}" srcOrd="4" destOrd="0" presId="urn:microsoft.com/office/officeart/2005/8/layout/hierarchy3"/>
    <dgm:cxn modelId="{B5F39DEF-44D4-4AE2-B8AD-9F45D75BB33B}" type="presParOf" srcId="{EF129D53-4043-472F-99C0-7D53F4321FB5}" destId="{88FAA9AC-1381-4314-BA85-BED28393DBDE}" srcOrd="5" destOrd="0" presId="urn:microsoft.com/office/officeart/2005/8/layout/hierarchy3"/>
    <dgm:cxn modelId="{9EF3FF86-7DA5-499D-AFEB-91FA40911EBC}" type="presParOf" srcId="{EF129D53-4043-472F-99C0-7D53F4321FB5}" destId="{D82D06BB-09FA-4097-878D-EDFA5CC644C8}" srcOrd="6" destOrd="0" presId="urn:microsoft.com/office/officeart/2005/8/layout/hierarchy3"/>
    <dgm:cxn modelId="{4F530E52-5A8C-444A-B592-5F845253D54E}" type="presParOf" srcId="{EF129D53-4043-472F-99C0-7D53F4321FB5}" destId="{BCB5BC4D-FDCF-4F52-9954-999A65BE7AB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DF0F3F-D77A-455E-A196-461B711178F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GB"/>
        </a:p>
      </dgm:t>
    </dgm:pt>
    <dgm:pt modelId="{5ADBE7C4-D8C4-48BF-BFB9-94C3C5693B87}">
      <dgm:prSet phldrT="[Text]"/>
      <dgm:spPr>
        <a:solidFill>
          <a:schemeClr val="tx2">
            <a:lumMod val="60000"/>
            <a:lumOff val="40000"/>
          </a:schemeClr>
        </a:solidFill>
      </dgm:spPr>
      <dgm:t>
        <a:bodyPr/>
        <a:lstStyle/>
        <a:p>
          <a:r>
            <a:rPr lang="en-GB" dirty="0" smtClean="0"/>
            <a:t>Contexts</a:t>
          </a:r>
          <a:endParaRPr lang="en-GB" dirty="0"/>
        </a:p>
      </dgm:t>
    </dgm:pt>
    <dgm:pt modelId="{893AA8D5-EAE5-4C40-9AF7-622F73454ECF}" type="parTrans" cxnId="{57887F3C-CE0C-4012-8EBF-275152C8F524}">
      <dgm:prSet/>
      <dgm:spPr/>
      <dgm:t>
        <a:bodyPr/>
        <a:lstStyle/>
        <a:p>
          <a:endParaRPr lang="en-GB"/>
        </a:p>
      </dgm:t>
    </dgm:pt>
    <dgm:pt modelId="{2AB61A3F-3104-4446-990B-B1E4A7147FCB}" type="sibTrans" cxnId="{57887F3C-CE0C-4012-8EBF-275152C8F524}">
      <dgm:prSet/>
      <dgm:spPr/>
      <dgm:t>
        <a:bodyPr/>
        <a:lstStyle/>
        <a:p>
          <a:endParaRPr lang="en-GB"/>
        </a:p>
      </dgm:t>
    </dgm:pt>
    <dgm:pt modelId="{95810794-872A-4E4D-A561-BE5A61DA7C6C}">
      <dgm:prSet phldrT="[Text]"/>
      <dgm:spPr/>
      <dgm:t>
        <a:bodyPr/>
        <a:lstStyle/>
        <a:p>
          <a:r>
            <a:rPr lang="en-GB" dirty="0" smtClean="0"/>
            <a:t>Education and work</a:t>
          </a:r>
          <a:endParaRPr lang="en-GB" dirty="0"/>
        </a:p>
      </dgm:t>
    </dgm:pt>
    <dgm:pt modelId="{E81A3D27-620A-4763-B7B6-4B8B83D3F4A6}" type="parTrans" cxnId="{D7BC5D42-152C-4876-A410-47BC772F24D5}">
      <dgm:prSet/>
      <dgm:spPr/>
      <dgm:t>
        <a:bodyPr/>
        <a:lstStyle/>
        <a:p>
          <a:endParaRPr lang="en-GB"/>
        </a:p>
      </dgm:t>
    </dgm:pt>
    <dgm:pt modelId="{C8CC14C7-E381-45F3-88D3-13C938A4D71E}" type="sibTrans" cxnId="{D7BC5D42-152C-4876-A410-47BC772F24D5}">
      <dgm:prSet/>
      <dgm:spPr/>
      <dgm:t>
        <a:bodyPr/>
        <a:lstStyle/>
        <a:p>
          <a:endParaRPr lang="en-GB"/>
        </a:p>
      </dgm:t>
    </dgm:pt>
    <dgm:pt modelId="{9586B629-3BFA-441A-A483-980A7AC191B6}">
      <dgm:prSet phldrT="[Text]"/>
      <dgm:spPr/>
      <dgm:t>
        <a:bodyPr/>
        <a:lstStyle/>
        <a:p>
          <a:r>
            <a:rPr lang="en-GB" dirty="0" smtClean="0"/>
            <a:t>Home and family</a:t>
          </a:r>
          <a:endParaRPr lang="en-GB" dirty="0"/>
        </a:p>
      </dgm:t>
    </dgm:pt>
    <dgm:pt modelId="{DC48892A-5DC3-4679-81A1-329819B72685}" type="parTrans" cxnId="{91D54AD7-5F69-4238-9768-8C7F62D7B613}">
      <dgm:prSet/>
      <dgm:spPr/>
      <dgm:t>
        <a:bodyPr/>
        <a:lstStyle/>
        <a:p>
          <a:endParaRPr lang="en-GB"/>
        </a:p>
      </dgm:t>
    </dgm:pt>
    <dgm:pt modelId="{C6C86F76-C553-4A7B-BC51-08B6738F82CB}" type="sibTrans" cxnId="{91D54AD7-5F69-4238-9768-8C7F62D7B613}">
      <dgm:prSet/>
      <dgm:spPr/>
      <dgm:t>
        <a:bodyPr/>
        <a:lstStyle/>
        <a:p>
          <a:endParaRPr lang="en-GB"/>
        </a:p>
      </dgm:t>
    </dgm:pt>
    <dgm:pt modelId="{05CDBA71-15DD-4C36-A637-46B4774C0FBE}">
      <dgm:prSet phldrT="[Text]"/>
      <dgm:spPr/>
      <dgm:t>
        <a:bodyPr/>
        <a:lstStyle/>
        <a:p>
          <a:r>
            <a:rPr lang="en-GB" dirty="0" smtClean="0"/>
            <a:t>Individual</a:t>
          </a:r>
          <a:endParaRPr lang="en-GB" dirty="0"/>
        </a:p>
      </dgm:t>
    </dgm:pt>
    <dgm:pt modelId="{70BC37BE-4FC4-442D-B8CE-30A4C99C7896}" type="parTrans" cxnId="{336EFBDC-EA7A-41AB-9DDA-23475413FD6A}">
      <dgm:prSet/>
      <dgm:spPr/>
      <dgm:t>
        <a:bodyPr/>
        <a:lstStyle/>
        <a:p>
          <a:endParaRPr lang="en-GB"/>
        </a:p>
      </dgm:t>
    </dgm:pt>
    <dgm:pt modelId="{90355C58-CAC2-4F2B-8BD4-DFAF14F5DA2F}" type="sibTrans" cxnId="{336EFBDC-EA7A-41AB-9DDA-23475413FD6A}">
      <dgm:prSet/>
      <dgm:spPr/>
      <dgm:t>
        <a:bodyPr/>
        <a:lstStyle/>
        <a:p>
          <a:endParaRPr lang="en-GB"/>
        </a:p>
      </dgm:t>
    </dgm:pt>
    <dgm:pt modelId="{E3B8CA03-A84B-4966-8D03-5133FEA8688E}">
      <dgm:prSet phldrT="[Text]"/>
      <dgm:spPr/>
      <dgm:t>
        <a:bodyPr/>
        <a:lstStyle/>
        <a:p>
          <a:r>
            <a:rPr lang="en-GB" dirty="0" smtClean="0"/>
            <a:t>Societal</a:t>
          </a:r>
          <a:endParaRPr lang="en-GB" dirty="0"/>
        </a:p>
      </dgm:t>
    </dgm:pt>
    <dgm:pt modelId="{0033EFB3-30CD-4DDC-9881-DB464F4D4D11}" type="parTrans" cxnId="{0D601090-7F5A-4657-AD25-9ADB82891801}">
      <dgm:prSet/>
      <dgm:spPr/>
      <dgm:t>
        <a:bodyPr/>
        <a:lstStyle/>
        <a:p>
          <a:endParaRPr lang="en-GB"/>
        </a:p>
      </dgm:t>
    </dgm:pt>
    <dgm:pt modelId="{31A8A774-96E6-4A72-9D88-4391F0714388}" type="sibTrans" cxnId="{0D601090-7F5A-4657-AD25-9ADB82891801}">
      <dgm:prSet/>
      <dgm:spPr/>
      <dgm:t>
        <a:bodyPr/>
        <a:lstStyle/>
        <a:p>
          <a:endParaRPr lang="en-GB"/>
        </a:p>
      </dgm:t>
    </dgm:pt>
    <dgm:pt modelId="{298E9691-99A5-40E5-BE37-238174E7764F}" type="pres">
      <dgm:prSet presAssocID="{DFDF0F3F-D77A-455E-A196-461B711178F3}" presName="diagram" presStyleCnt="0">
        <dgm:presLayoutVars>
          <dgm:chPref val="1"/>
          <dgm:dir/>
          <dgm:animOne val="branch"/>
          <dgm:animLvl val="lvl"/>
          <dgm:resizeHandles/>
        </dgm:presLayoutVars>
      </dgm:prSet>
      <dgm:spPr/>
      <dgm:t>
        <a:bodyPr/>
        <a:lstStyle/>
        <a:p>
          <a:endParaRPr lang="en-GB"/>
        </a:p>
      </dgm:t>
    </dgm:pt>
    <dgm:pt modelId="{42ED4435-ECA1-4927-998F-836C0AA3AADD}" type="pres">
      <dgm:prSet presAssocID="{5ADBE7C4-D8C4-48BF-BFB9-94C3C5693B87}" presName="root" presStyleCnt="0"/>
      <dgm:spPr/>
    </dgm:pt>
    <dgm:pt modelId="{EE35BB0C-990B-4110-98D1-D4948DC6F478}" type="pres">
      <dgm:prSet presAssocID="{5ADBE7C4-D8C4-48BF-BFB9-94C3C5693B87}" presName="rootComposite" presStyleCnt="0"/>
      <dgm:spPr/>
    </dgm:pt>
    <dgm:pt modelId="{23C47617-4105-4DEA-AC46-5CE139571007}" type="pres">
      <dgm:prSet presAssocID="{5ADBE7C4-D8C4-48BF-BFB9-94C3C5693B87}" presName="rootText" presStyleLbl="node1" presStyleIdx="0" presStyleCnt="1" custScaleX="213419"/>
      <dgm:spPr/>
      <dgm:t>
        <a:bodyPr/>
        <a:lstStyle/>
        <a:p>
          <a:endParaRPr lang="en-GB"/>
        </a:p>
      </dgm:t>
    </dgm:pt>
    <dgm:pt modelId="{C504C062-5197-4E5A-AA3A-8680748660D4}" type="pres">
      <dgm:prSet presAssocID="{5ADBE7C4-D8C4-48BF-BFB9-94C3C5693B87}" presName="rootConnector" presStyleLbl="node1" presStyleIdx="0" presStyleCnt="1"/>
      <dgm:spPr/>
      <dgm:t>
        <a:bodyPr/>
        <a:lstStyle/>
        <a:p>
          <a:endParaRPr lang="en-GB"/>
        </a:p>
      </dgm:t>
    </dgm:pt>
    <dgm:pt modelId="{824B8418-FD9B-477E-AE8B-5C4B89FA320B}" type="pres">
      <dgm:prSet presAssocID="{5ADBE7C4-D8C4-48BF-BFB9-94C3C5693B87}" presName="childShape" presStyleCnt="0"/>
      <dgm:spPr/>
    </dgm:pt>
    <dgm:pt modelId="{2D60EED3-01F1-483D-9C7D-646173491FDA}" type="pres">
      <dgm:prSet presAssocID="{E81A3D27-620A-4763-B7B6-4B8B83D3F4A6}" presName="Name13" presStyleLbl="parChTrans1D2" presStyleIdx="0" presStyleCnt="4"/>
      <dgm:spPr/>
      <dgm:t>
        <a:bodyPr/>
        <a:lstStyle/>
        <a:p>
          <a:endParaRPr lang="en-GB"/>
        </a:p>
      </dgm:t>
    </dgm:pt>
    <dgm:pt modelId="{64E915A6-BA2A-488E-B3A4-FDB89EB735E8}" type="pres">
      <dgm:prSet presAssocID="{95810794-872A-4E4D-A561-BE5A61DA7C6C}" presName="childText" presStyleLbl="bgAcc1" presStyleIdx="0" presStyleCnt="4" custScaleX="208846">
        <dgm:presLayoutVars>
          <dgm:bulletEnabled val="1"/>
        </dgm:presLayoutVars>
      </dgm:prSet>
      <dgm:spPr/>
      <dgm:t>
        <a:bodyPr/>
        <a:lstStyle/>
        <a:p>
          <a:endParaRPr lang="en-GB"/>
        </a:p>
      </dgm:t>
    </dgm:pt>
    <dgm:pt modelId="{9BFBA6D1-B604-4FD4-93C3-4AB1711A3DCB}" type="pres">
      <dgm:prSet presAssocID="{DC48892A-5DC3-4679-81A1-329819B72685}" presName="Name13" presStyleLbl="parChTrans1D2" presStyleIdx="1" presStyleCnt="4"/>
      <dgm:spPr/>
      <dgm:t>
        <a:bodyPr/>
        <a:lstStyle/>
        <a:p>
          <a:endParaRPr lang="en-GB"/>
        </a:p>
      </dgm:t>
    </dgm:pt>
    <dgm:pt modelId="{DC93BB32-9DC6-4F58-A5D3-162DFFCABC89}" type="pres">
      <dgm:prSet presAssocID="{9586B629-3BFA-441A-A483-980A7AC191B6}" presName="childText" presStyleLbl="bgAcc1" presStyleIdx="1" presStyleCnt="4" custScaleX="208846">
        <dgm:presLayoutVars>
          <dgm:bulletEnabled val="1"/>
        </dgm:presLayoutVars>
      </dgm:prSet>
      <dgm:spPr/>
      <dgm:t>
        <a:bodyPr/>
        <a:lstStyle/>
        <a:p>
          <a:endParaRPr lang="en-GB"/>
        </a:p>
      </dgm:t>
    </dgm:pt>
    <dgm:pt modelId="{96EB4FFC-C244-462A-B556-A543A3A248BD}" type="pres">
      <dgm:prSet presAssocID="{70BC37BE-4FC4-442D-B8CE-30A4C99C7896}" presName="Name13" presStyleLbl="parChTrans1D2" presStyleIdx="2" presStyleCnt="4"/>
      <dgm:spPr/>
      <dgm:t>
        <a:bodyPr/>
        <a:lstStyle/>
        <a:p>
          <a:endParaRPr lang="en-GB"/>
        </a:p>
      </dgm:t>
    </dgm:pt>
    <dgm:pt modelId="{BD7091D3-F5EC-43DF-9E8D-37A7F284E8C6}" type="pres">
      <dgm:prSet presAssocID="{05CDBA71-15DD-4C36-A637-46B4774C0FBE}" presName="childText" presStyleLbl="bgAcc1" presStyleIdx="2" presStyleCnt="4" custScaleX="208846">
        <dgm:presLayoutVars>
          <dgm:bulletEnabled val="1"/>
        </dgm:presLayoutVars>
      </dgm:prSet>
      <dgm:spPr/>
      <dgm:t>
        <a:bodyPr/>
        <a:lstStyle/>
        <a:p>
          <a:endParaRPr lang="en-GB"/>
        </a:p>
      </dgm:t>
    </dgm:pt>
    <dgm:pt modelId="{008B44E0-F366-471E-90B7-71893794994C}" type="pres">
      <dgm:prSet presAssocID="{0033EFB3-30CD-4DDC-9881-DB464F4D4D11}" presName="Name13" presStyleLbl="parChTrans1D2" presStyleIdx="3" presStyleCnt="4"/>
      <dgm:spPr/>
      <dgm:t>
        <a:bodyPr/>
        <a:lstStyle/>
        <a:p>
          <a:endParaRPr lang="en-GB"/>
        </a:p>
      </dgm:t>
    </dgm:pt>
    <dgm:pt modelId="{2277912A-E89F-4809-B065-FB29CCD01524}" type="pres">
      <dgm:prSet presAssocID="{E3B8CA03-A84B-4966-8D03-5133FEA8688E}" presName="childText" presStyleLbl="bgAcc1" presStyleIdx="3" presStyleCnt="4" custScaleX="208846">
        <dgm:presLayoutVars>
          <dgm:bulletEnabled val="1"/>
        </dgm:presLayoutVars>
      </dgm:prSet>
      <dgm:spPr/>
      <dgm:t>
        <a:bodyPr/>
        <a:lstStyle/>
        <a:p>
          <a:endParaRPr lang="en-GB"/>
        </a:p>
      </dgm:t>
    </dgm:pt>
  </dgm:ptLst>
  <dgm:cxnLst>
    <dgm:cxn modelId="{54168898-D7AB-476E-8965-411EE3ADD0C1}" type="presOf" srcId="{E81A3D27-620A-4763-B7B6-4B8B83D3F4A6}" destId="{2D60EED3-01F1-483D-9C7D-646173491FDA}" srcOrd="0" destOrd="0" presId="urn:microsoft.com/office/officeart/2005/8/layout/hierarchy3"/>
    <dgm:cxn modelId="{09747306-BF8D-48BB-8E31-9C5016D6122B}" type="presOf" srcId="{0033EFB3-30CD-4DDC-9881-DB464F4D4D11}" destId="{008B44E0-F366-471E-90B7-71893794994C}" srcOrd="0" destOrd="0" presId="urn:microsoft.com/office/officeart/2005/8/layout/hierarchy3"/>
    <dgm:cxn modelId="{336EFBDC-EA7A-41AB-9DDA-23475413FD6A}" srcId="{5ADBE7C4-D8C4-48BF-BFB9-94C3C5693B87}" destId="{05CDBA71-15DD-4C36-A637-46B4774C0FBE}" srcOrd="2" destOrd="0" parTransId="{70BC37BE-4FC4-442D-B8CE-30A4C99C7896}" sibTransId="{90355C58-CAC2-4F2B-8BD4-DFAF14F5DA2F}"/>
    <dgm:cxn modelId="{ED62C068-1ED6-458B-B74F-FBB9C5BD572F}" type="presOf" srcId="{05CDBA71-15DD-4C36-A637-46B4774C0FBE}" destId="{BD7091D3-F5EC-43DF-9E8D-37A7F284E8C6}" srcOrd="0" destOrd="0" presId="urn:microsoft.com/office/officeart/2005/8/layout/hierarchy3"/>
    <dgm:cxn modelId="{4BF21556-07FE-4468-B6B7-7BA97CACB85C}" type="presOf" srcId="{5ADBE7C4-D8C4-48BF-BFB9-94C3C5693B87}" destId="{23C47617-4105-4DEA-AC46-5CE139571007}" srcOrd="0" destOrd="0" presId="urn:microsoft.com/office/officeart/2005/8/layout/hierarchy3"/>
    <dgm:cxn modelId="{4D374E8C-348F-4B7D-A269-03296FFF400E}" type="presOf" srcId="{E3B8CA03-A84B-4966-8D03-5133FEA8688E}" destId="{2277912A-E89F-4809-B065-FB29CCD01524}" srcOrd="0" destOrd="0" presId="urn:microsoft.com/office/officeart/2005/8/layout/hierarchy3"/>
    <dgm:cxn modelId="{6B968CF6-8228-4348-BE8A-A8A8B93A9C6A}" type="presOf" srcId="{5ADBE7C4-D8C4-48BF-BFB9-94C3C5693B87}" destId="{C504C062-5197-4E5A-AA3A-8680748660D4}" srcOrd="1" destOrd="0" presId="urn:microsoft.com/office/officeart/2005/8/layout/hierarchy3"/>
    <dgm:cxn modelId="{3B1FB475-637F-4F2F-A96F-A233496F2585}" type="presOf" srcId="{DFDF0F3F-D77A-455E-A196-461B711178F3}" destId="{298E9691-99A5-40E5-BE37-238174E7764F}" srcOrd="0" destOrd="0" presId="urn:microsoft.com/office/officeart/2005/8/layout/hierarchy3"/>
    <dgm:cxn modelId="{D7BC5D42-152C-4876-A410-47BC772F24D5}" srcId="{5ADBE7C4-D8C4-48BF-BFB9-94C3C5693B87}" destId="{95810794-872A-4E4D-A561-BE5A61DA7C6C}" srcOrd="0" destOrd="0" parTransId="{E81A3D27-620A-4763-B7B6-4B8B83D3F4A6}" sibTransId="{C8CC14C7-E381-45F3-88D3-13C938A4D71E}"/>
    <dgm:cxn modelId="{91D54AD7-5F69-4238-9768-8C7F62D7B613}" srcId="{5ADBE7C4-D8C4-48BF-BFB9-94C3C5693B87}" destId="{9586B629-3BFA-441A-A483-980A7AC191B6}" srcOrd="1" destOrd="0" parTransId="{DC48892A-5DC3-4679-81A1-329819B72685}" sibTransId="{C6C86F76-C553-4A7B-BC51-08B6738F82CB}"/>
    <dgm:cxn modelId="{23BB02F5-7490-4A6D-BC06-22D0350E1BC1}" type="presOf" srcId="{9586B629-3BFA-441A-A483-980A7AC191B6}" destId="{DC93BB32-9DC6-4F58-A5D3-162DFFCABC89}" srcOrd="0" destOrd="0" presId="urn:microsoft.com/office/officeart/2005/8/layout/hierarchy3"/>
    <dgm:cxn modelId="{57887F3C-CE0C-4012-8EBF-275152C8F524}" srcId="{DFDF0F3F-D77A-455E-A196-461B711178F3}" destId="{5ADBE7C4-D8C4-48BF-BFB9-94C3C5693B87}" srcOrd="0" destOrd="0" parTransId="{893AA8D5-EAE5-4C40-9AF7-622F73454ECF}" sibTransId="{2AB61A3F-3104-4446-990B-B1E4A7147FCB}"/>
    <dgm:cxn modelId="{DF1C8A90-BA0D-4722-8F7F-547077B30020}" type="presOf" srcId="{95810794-872A-4E4D-A561-BE5A61DA7C6C}" destId="{64E915A6-BA2A-488E-B3A4-FDB89EB735E8}" srcOrd="0" destOrd="0" presId="urn:microsoft.com/office/officeart/2005/8/layout/hierarchy3"/>
    <dgm:cxn modelId="{AD1F628C-4128-42CC-87ED-37E34785C60C}" type="presOf" srcId="{DC48892A-5DC3-4679-81A1-329819B72685}" destId="{9BFBA6D1-B604-4FD4-93C3-4AB1711A3DCB}" srcOrd="0" destOrd="0" presId="urn:microsoft.com/office/officeart/2005/8/layout/hierarchy3"/>
    <dgm:cxn modelId="{0D601090-7F5A-4657-AD25-9ADB82891801}" srcId="{5ADBE7C4-D8C4-48BF-BFB9-94C3C5693B87}" destId="{E3B8CA03-A84B-4966-8D03-5133FEA8688E}" srcOrd="3" destOrd="0" parTransId="{0033EFB3-30CD-4DDC-9881-DB464F4D4D11}" sibTransId="{31A8A774-96E6-4A72-9D88-4391F0714388}"/>
    <dgm:cxn modelId="{2391EBC2-9566-4D96-8697-B441E532FAF7}" type="presOf" srcId="{70BC37BE-4FC4-442D-B8CE-30A4C99C7896}" destId="{96EB4FFC-C244-462A-B556-A543A3A248BD}" srcOrd="0" destOrd="0" presId="urn:microsoft.com/office/officeart/2005/8/layout/hierarchy3"/>
    <dgm:cxn modelId="{086C7776-2370-4AB8-82F9-570F611EE4E6}" type="presParOf" srcId="{298E9691-99A5-40E5-BE37-238174E7764F}" destId="{42ED4435-ECA1-4927-998F-836C0AA3AADD}" srcOrd="0" destOrd="0" presId="urn:microsoft.com/office/officeart/2005/8/layout/hierarchy3"/>
    <dgm:cxn modelId="{FDD36F69-124A-4B70-BA90-40B1605FA41F}" type="presParOf" srcId="{42ED4435-ECA1-4927-998F-836C0AA3AADD}" destId="{EE35BB0C-990B-4110-98D1-D4948DC6F478}" srcOrd="0" destOrd="0" presId="urn:microsoft.com/office/officeart/2005/8/layout/hierarchy3"/>
    <dgm:cxn modelId="{6A5EFBCE-6709-4597-BBE1-DE736A24DD18}" type="presParOf" srcId="{EE35BB0C-990B-4110-98D1-D4948DC6F478}" destId="{23C47617-4105-4DEA-AC46-5CE139571007}" srcOrd="0" destOrd="0" presId="urn:microsoft.com/office/officeart/2005/8/layout/hierarchy3"/>
    <dgm:cxn modelId="{683A2A16-134E-428B-B836-5AD62665A0BB}" type="presParOf" srcId="{EE35BB0C-990B-4110-98D1-D4948DC6F478}" destId="{C504C062-5197-4E5A-AA3A-8680748660D4}" srcOrd="1" destOrd="0" presId="urn:microsoft.com/office/officeart/2005/8/layout/hierarchy3"/>
    <dgm:cxn modelId="{2CF117C8-A120-47BF-810F-F2BDA0293629}" type="presParOf" srcId="{42ED4435-ECA1-4927-998F-836C0AA3AADD}" destId="{824B8418-FD9B-477E-AE8B-5C4B89FA320B}" srcOrd="1" destOrd="0" presId="urn:microsoft.com/office/officeart/2005/8/layout/hierarchy3"/>
    <dgm:cxn modelId="{F728D738-1F45-4A3E-BF1E-7F8A6BD6BB10}" type="presParOf" srcId="{824B8418-FD9B-477E-AE8B-5C4B89FA320B}" destId="{2D60EED3-01F1-483D-9C7D-646173491FDA}" srcOrd="0" destOrd="0" presId="urn:microsoft.com/office/officeart/2005/8/layout/hierarchy3"/>
    <dgm:cxn modelId="{D1FA5B02-4F6C-42EA-AFBB-C954253F9225}" type="presParOf" srcId="{824B8418-FD9B-477E-AE8B-5C4B89FA320B}" destId="{64E915A6-BA2A-488E-B3A4-FDB89EB735E8}" srcOrd="1" destOrd="0" presId="urn:microsoft.com/office/officeart/2005/8/layout/hierarchy3"/>
    <dgm:cxn modelId="{5D8885B0-DDDB-471B-8FD5-C7A47F2D69F6}" type="presParOf" srcId="{824B8418-FD9B-477E-AE8B-5C4B89FA320B}" destId="{9BFBA6D1-B604-4FD4-93C3-4AB1711A3DCB}" srcOrd="2" destOrd="0" presId="urn:microsoft.com/office/officeart/2005/8/layout/hierarchy3"/>
    <dgm:cxn modelId="{5FFD861E-7874-4D22-BE30-64C12CA6C2B8}" type="presParOf" srcId="{824B8418-FD9B-477E-AE8B-5C4B89FA320B}" destId="{DC93BB32-9DC6-4F58-A5D3-162DFFCABC89}" srcOrd="3" destOrd="0" presId="urn:microsoft.com/office/officeart/2005/8/layout/hierarchy3"/>
    <dgm:cxn modelId="{F3898D1D-C422-4AFD-8663-721F8B7E42A7}" type="presParOf" srcId="{824B8418-FD9B-477E-AE8B-5C4B89FA320B}" destId="{96EB4FFC-C244-462A-B556-A543A3A248BD}" srcOrd="4" destOrd="0" presId="urn:microsoft.com/office/officeart/2005/8/layout/hierarchy3"/>
    <dgm:cxn modelId="{80A3431E-3A42-4DFD-A437-A701FF7595A6}" type="presParOf" srcId="{824B8418-FD9B-477E-AE8B-5C4B89FA320B}" destId="{BD7091D3-F5EC-43DF-9E8D-37A7F284E8C6}" srcOrd="5" destOrd="0" presId="urn:microsoft.com/office/officeart/2005/8/layout/hierarchy3"/>
    <dgm:cxn modelId="{A553D027-4D8D-44D7-A101-2BD846A63782}" type="presParOf" srcId="{824B8418-FD9B-477E-AE8B-5C4B89FA320B}" destId="{008B44E0-F366-471E-90B7-71893794994C}" srcOrd="6" destOrd="0" presId="urn:microsoft.com/office/officeart/2005/8/layout/hierarchy3"/>
    <dgm:cxn modelId="{C32DEB3E-6EB5-49C6-BBB0-CBDB7829AE22}" type="presParOf" srcId="{824B8418-FD9B-477E-AE8B-5C4B89FA320B}" destId="{2277912A-E89F-4809-B065-FB29CCD0152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21A35D-9D06-4895-A67F-A24845061A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23AD34B-DEA5-4B8D-9F71-A199AB5C935C}">
      <dgm:prSet/>
      <dgm:spPr/>
      <dgm:t>
        <a:bodyPr/>
        <a:lstStyle/>
        <a:p>
          <a:pPr rtl="0"/>
          <a:r>
            <a:rPr lang="en-GB" dirty="0" smtClean="0"/>
            <a:t>Balance their priority and plan what to spend </a:t>
          </a:r>
          <a:br>
            <a:rPr lang="en-GB" dirty="0" smtClean="0"/>
          </a:br>
          <a:r>
            <a:rPr lang="en-GB" dirty="0" smtClean="0"/>
            <a:t>money on</a:t>
          </a:r>
          <a:endParaRPr lang="en-GB" dirty="0"/>
        </a:p>
      </dgm:t>
    </dgm:pt>
    <dgm:pt modelId="{9AFA5EA1-91AC-4C0A-8777-FC6867BD0BBD}" type="parTrans" cxnId="{5CAF7886-2938-4B09-A565-D1E4F7C2ABFD}">
      <dgm:prSet/>
      <dgm:spPr/>
      <dgm:t>
        <a:bodyPr/>
        <a:lstStyle/>
        <a:p>
          <a:endParaRPr lang="en-GB"/>
        </a:p>
      </dgm:t>
    </dgm:pt>
    <dgm:pt modelId="{935179F7-8ECF-4A11-A6D0-C2F7B0CFBEFE}" type="sibTrans" cxnId="{5CAF7886-2938-4B09-A565-D1E4F7C2ABFD}">
      <dgm:prSet/>
      <dgm:spPr/>
      <dgm:t>
        <a:bodyPr/>
        <a:lstStyle/>
        <a:p>
          <a:endParaRPr lang="en-GB"/>
        </a:p>
      </dgm:t>
    </dgm:pt>
    <dgm:pt modelId="{38BB93D6-AB24-4452-9EC4-E7EFF4552F75}">
      <dgm:prSet custT="1"/>
      <dgm:spPr/>
      <dgm:t>
        <a:bodyPr/>
        <a:lstStyle/>
        <a:p>
          <a:pPr rtl="0"/>
          <a:r>
            <a:rPr lang="en-GB" sz="1600" dirty="0" smtClean="0"/>
            <a:t>…if they go to the cinema, will they still have enough money for the bus fare home?  Or would it be better to buy pizza and invite friends home? </a:t>
          </a:r>
          <a:endParaRPr lang="en-GB" sz="1600" dirty="0"/>
        </a:p>
      </dgm:t>
    </dgm:pt>
    <dgm:pt modelId="{DED34999-C41B-4487-A7BE-79FFADE238C9}" type="parTrans" cxnId="{0F35E1E2-B6A6-4E97-84AD-2302E732E488}">
      <dgm:prSet/>
      <dgm:spPr/>
      <dgm:t>
        <a:bodyPr/>
        <a:lstStyle/>
        <a:p>
          <a:endParaRPr lang="en-GB"/>
        </a:p>
      </dgm:t>
    </dgm:pt>
    <dgm:pt modelId="{618EBCBB-5699-4696-9307-B0D5227CE73E}" type="sibTrans" cxnId="{0F35E1E2-B6A6-4E97-84AD-2302E732E488}">
      <dgm:prSet/>
      <dgm:spPr/>
      <dgm:t>
        <a:bodyPr/>
        <a:lstStyle/>
        <a:p>
          <a:endParaRPr lang="en-GB"/>
        </a:p>
      </dgm:t>
    </dgm:pt>
    <dgm:pt modelId="{97B3114B-6805-4744-BD08-A2E969DE2D98}">
      <dgm:prSet/>
      <dgm:spPr/>
      <dgm:t>
        <a:bodyPr/>
        <a:lstStyle/>
        <a:p>
          <a:pPr rtl="0"/>
          <a:r>
            <a:rPr lang="en-GB" dirty="0" smtClean="0"/>
            <a:t>Remember that some of the purchases have ongoing costs </a:t>
          </a:r>
          <a:endParaRPr lang="en-GB" dirty="0"/>
        </a:p>
      </dgm:t>
    </dgm:pt>
    <dgm:pt modelId="{105887C6-0DDD-4374-9FDC-C00E2AD81B4D}" type="parTrans" cxnId="{B57BFF52-32E1-403D-AB3D-40F5BA6AB1E5}">
      <dgm:prSet/>
      <dgm:spPr/>
      <dgm:t>
        <a:bodyPr/>
        <a:lstStyle/>
        <a:p>
          <a:endParaRPr lang="en-GB"/>
        </a:p>
      </dgm:t>
    </dgm:pt>
    <dgm:pt modelId="{DBF08C65-2D44-4C79-AE71-CC81DB96DE18}" type="sibTrans" cxnId="{B57BFF52-32E1-403D-AB3D-40F5BA6AB1E5}">
      <dgm:prSet/>
      <dgm:spPr/>
      <dgm:t>
        <a:bodyPr/>
        <a:lstStyle/>
        <a:p>
          <a:endParaRPr lang="en-GB"/>
        </a:p>
      </dgm:t>
    </dgm:pt>
    <dgm:pt modelId="{58F42E35-6710-4302-A877-F8CED399AFC4}">
      <dgm:prSet custT="1"/>
      <dgm:spPr/>
      <dgm:t>
        <a:bodyPr/>
        <a:lstStyle/>
        <a:p>
          <a:pPr rtl="0"/>
          <a:r>
            <a:rPr lang="en-GB" sz="1600" dirty="0" smtClean="0"/>
            <a:t>…a games console will need new games, a motorbike will need fuel and tyres and services and so on. </a:t>
          </a:r>
          <a:endParaRPr lang="en-GB" sz="1600" dirty="0"/>
        </a:p>
      </dgm:t>
    </dgm:pt>
    <dgm:pt modelId="{145C5E8B-5593-4E46-9831-1AD0CEF2C28C}" type="parTrans" cxnId="{41CF5142-5EB3-42B3-9B7D-40A2AAB2FE4D}">
      <dgm:prSet/>
      <dgm:spPr/>
      <dgm:t>
        <a:bodyPr/>
        <a:lstStyle/>
        <a:p>
          <a:endParaRPr lang="en-GB"/>
        </a:p>
      </dgm:t>
    </dgm:pt>
    <dgm:pt modelId="{14730D06-A517-4B59-9BC3-1E81E50CE1A1}" type="sibTrans" cxnId="{41CF5142-5EB3-42B3-9B7D-40A2AAB2FE4D}">
      <dgm:prSet/>
      <dgm:spPr/>
      <dgm:t>
        <a:bodyPr/>
        <a:lstStyle/>
        <a:p>
          <a:endParaRPr lang="en-GB"/>
        </a:p>
      </dgm:t>
    </dgm:pt>
    <dgm:pt modelId="{910F7EF4-8486-4975-8139-F84B07BFDA3F}">
      <dgm:prSet/>
      <dgm:spPr/>
      <dgm:t>
        <a:bodyPr/>
        <a:lstStyle/>
        <a:p>
          <a:pPr rtl="0"/>
          <a:r>
            <a:rPr lang="en-GB" dirty="0" smtClean="0"/>
            <a:t>Being alert </a:t>
          </a:r>
          <a:br>
            <a:rPr lang="en-GB" dirty="0" smtClean="0"/>
          </a:br>
          <a:r>
            <a:rPr lang="en-GB" dirty="0" smtClean="0"/>
            <a:t>to possible fraud </a:t>
          </a:r>
          <a:endParaRPr lang="en-GB" dirty="0"/>
        </a:p>
      </dgm:t>
    </dgm:pt>
    <dgm:pt modelId="{F0BF4964-7FD2-4689-B7DE-4A8A527BF02F}" type="parTrans" cxnId="{E9A0B980-A0BF-435B-A490-3B1C0A94A4A6}">
      <dgm:prSet/>
      <dgm:spPr/>
      <dgm:t>
        <a:bodyPr/>
        <a:lstStyle/>
        <a:p>
          <a:endParaRPr lang="en-GB"/>
        </a:p>
      </dgm:t>
    </dgm:pt>
    <dgm:pt modelId="{1B30D194-9E45-4E4F-8511-72D68F4199AA}" type="sibTrans" cxnId="{E9A0B980-A0BF-435B-A490-3B1C0A94A4A6}">
      <dgm:prSet/>
      <dgm:spPr/>
      <dgm:t>
        <a:bodyPr/>
        <a:lstStyle/>
        <a:p>
          <a:endParaRPr lang="en-GB"/>
        </a:p>
      </dgm:t>
    </dgm:pt>
    <dgm:pt modelId="{D8AE3712-AB2E-4AD3-B477-DA7AB72F8AEB}">
      <dgm:prSet custT="1"/>
      <dgm:spPr/>
      <dgm:t>
        <a:bodyPr/>
        <a:lstStyle/>
        <a:p>
          <a:pPr rtl="0" eaLnBrk="1" latinLnBrk="0"/>
          <a:r>
            <a:rPr lang="en-GB" sz="1600" dirty="0" smtClean="0"/>
            <a:t> …Some emails that look like they came from their bank might not be legitimate, they should know what to do if they are not sure</a:t>
          </a:r>
          <a:endParaRPr lang="en-GB" sz="1600" dirty="0"/>
        </a:p>
      </dgm:t>
    </dgm:pt>
    <dgm:pt modelId="{439B9793-EAA0-4DFD-8E47-403B268D9C48}" type="parTrans" cxnId="{4F9EC48E-8D94-445A-9944-5F8755DB3201}">
      <dgm:prSet/>
      <dgm:spPr/>
      <dgm:t>
        <a:bodyPr/>
        <a:lstStyle/>
        <a:p>
          <a:endParaRPr lang="en-GB"/>
        </a:p>
      </dgm:t>
    </dgm:pt>
    <dgm:pt modelId="{5116F247-5352-49B5-B781-94F1C0FF5F1C}" type="sibTrans" cxnId="{4F9EC48E-8D94-445A-9944-5F8755DB3201}">
      <dgm:prSet/>
      <dgm:spPr/>
      <dgm:t>
        <a:bodyPr/>
        <a:lstStyle/>
        <a:p>
          <a:endParaRPr lang="en-GB"/>
        </a:p>
      </dgm:t>
    </dgm:pt>
    <dgm:pt modelId="{9118DA8F-42EF-4F81-AA35-D4612832FECA}">
      <dgm:prSet/>
      <dgm:spPr/>
      <dgm:t>
        <a:bodyPr/>
        <a:lstStyle/>
        <a:p>
          <a:pPr rtl="0"/>
          <a:r>
            <a:rPr lang="en-GB" dirty="0" smtClean="0"/>
            <a:t>Knowing what risk is and what insurance is meant for </a:t>
          </a:r>
          <a:endParaRPr lang="en-GB" dirty="0"/>
        </a:p>
      </dgm:t>
    </dgm:pt>
    <dgm:pt modelId="{109FB415-5B9A-40CE-8238-F9904159BE6C}" type="parTrans" cxnId="{36772E49-78F1-44FF-961D-860D9A82799B}">
      <dgm:prSet/>
      <dgm:spPr/>
      <dgm:t>
        <a:bodyPr/>
        <a:lstStyle/>
        <a:p>
          <a:endParaRPr lang="en-GB"/>
        </a:p>
      </dgm:t>
    </dgm:pt>
    <dgm:pt modelId="{FB04F2A0-C8D8-4B41-A27F-EA793719DEF2}" type="sibTrans" cxnId="{36772E49-78F1-44FF-961D-860D9A82799B}">
      <dgm:prSet/>
      <dgm:spPr/>
      <dgm:t>
        <a:bodyPr/>
        <a:lstStyle/>
        <a:p>
          <a:endParaRPr lang="en-GB"/>
        </a:p>
      </dgm:t>
    </dgm:pt>
    <dgm:pt modelId="{4EA2D530-34D5-4522-90F6-290DF470B0BD}">
      <dgm:prSet custT="1"/>
      <dgm:spPr/>
      <dgm:t>
        <a:bodyPr/>
        <a:lstStyle/>
        <a:p>
          <a:pPr rtl="0"/>
          <a:r>
            <a:rPr lang="en-GB" sz="1600" dirty="0" smtClean="0"/>
            <a:t>…If their phone gets stolen, they should ask their parents if it is covered by their household insurance</a:t>
          </a:r>
          <a:endParaRPr lang="en-GB" sz="1600" dirty="0"/>
        </a:p>
      </dgm:t>
    </dgm:pt>
    <dgm:pt modelId="{C985A8DA-351D-4579-B1D9-F6B5AF63F8A5}" type="parTrans" cxnId="{352102DA-FE24-4A99-AB77-9B85C66FE0CB}">
      <dgm:prSet/>
      <dgm:spPr/>
      <dgm:t>
        <a:bodyPr/>
        <a:lstStyle/>
        <a:p>
          <a:endParaRPr lang="en-GB"/>
        </a:p>
      </dgm:t>
    </dgm:pt>
    <dgm:pt modelId="{1DED86D7-235A-4C1F-B8B2-0EFE9AEB5C32}" type="sibTrans" cxnId="{352102DA-FE24-4A99-AB77-9B85C66FE0CB}">
      <dgm:prSet/>
      <dgm:spPr/>
      <dgm:t>
        <a:bodyPr/>
        <a:lstStyle/>
        <a:p>
          <a:endParaRPr lang="en-GB"/>
        </a:p>
      </dgm:t>
    </dgm:pt>
    <dgm:pt modelId="{174EB54F-16B5-420A-8660-0C396D6359CB}">
      <dgm:prSet/>
      <dgm:spPr/>
      <dgm:t>
        <a:bodyPr/>
        <a:lstStyle/>
        <a:p>
          <a:pPr rtl="0"/>
          <a:r>
            <a:rPr lang="en-GB" dirty="0" smtClean="0"/>
            <a:t>Make an informed decision about credit</a:t>
          </a:r>
          <a:endParaRPr lang="en-GB" dirty="0"/>
        </a:p>
      </dgm:t>
    </dgm:pt>
    <dgm:pt modelId="{9FF446E0-45DA-4C12-B977-E6F66863EFE8}" type="parTrans" cxnId="{CEEDE6CE-EB0C-432B-900B-4AF353F2215F}">
      <dgm:prSet/>
      <dgm:spPr/>
      <dgm:t>
        <a:bodyPr/>
        <a:lstStyle/>
        <a:p>
          <a:endParaRPr lang="en-GB"/>
        </a:p>
      </dgm:t>
    </dgm:pt>
    <dgm:pt modelId="{5159B1D5-9801-40D8-9727-33936E6839D3}" type="sibTrans" cxnId="{CEEDE6CE-EB0C-432B-900B-4AF353F2215F}">
      <dgm:prSet/>
      <dgm:spPr/>
      <dgm:t>
        <a:bodyPr/>
        <a:lstStyle/>
        <a:p>
          <a:endParaRPr lang="en-GB"/>
        </a:p>
      </dgm:t>
    </dgm:pt>
    <dgm:pt modelId="{45226928-5C69-4A8F-8323-E29832F46775}">
      <dgm:prSet custT="1"/>
      <dgm:spPr/>
      <dgm:t>
        <a:bodyPr/>
        <a:lstStyle/>
        <a:p>
          <a:pPr rtl="0"/>
          <a:r>
            <a:rPr lang="en-GB" sz="1600" dirty="0" smtClean="0"/>
            <a:t>…they should know that if they buy a computer on credit  they will have to pay interest on the loan as well as paying the advertised price for the computer</a:t>
          </a:r>
          <a:endParaRPr lang="en-GB" sz="1600" dirty="0"/>
        </a:p>
      </dgm:t>
    </dgm:pt>
    <dgm:pt modelId="{234ABEA2-CF1D-43E3-A8EF-5EE81B452895}" type="parTrans" cxnId="{EAE81A0F-BE6F-4F7E-86F7-85774A0CFF3B}">
      <dgm:prSet/>
      <dgm:spPr/>
      <dgm:t>
        <a:bodyPr/>
        <a:lstStyle/>
        <a:p>
          <a:endParaRPr lang="en-GB"/>
        </a:p>
      </dgm:t>
    </dgm:pt>
    <dgm:pt modelId="{D09EA3A1-4324-40E7-B3BD-B66AA69AFA50}" type="sibTrans" cxnId="{EAE81A0F-BE6F-4F7E-86F7-85774A0CFF3B}">
      <dgm:prSet/>
      <dgm:spPr/>
      <dgm:t>
        <a:bodyPr/>
        <a:lstStyle/>
        <a:p>
          <a:endParaRPr lang="en-GB"/>
        </a:p>
      </dgm:t>
    </dgm:pt>
    <dgm:pt modelId="{862F959E-2903-479A-984A-B021609DC820}">
      <dgm:prSet custT="1"/>
      <dgm:spPr/>
      <dgm:t>
        <a:bodyPr/>
        <a:lstStyle/>
        <a:p>
          <a:pPr rtl="0"/>
          <a:r>
            <a:rPr lang="en-GB" sz="1600" dirty="0" smtClean="0"/>
            <a:t>…and they will realise that the less they repay of that loan each month, the more they will pay in interest</a:t>
          </a:r>
          <a:endParaRPr lang="en-GB" sz="1600" dirty="0"/>
        </a:p>
      </dgm:t>
    </dgm:pt>
    <dgm:pt modelId="{49FDB77D-E289-40E2-B2A7-55FE2196EFCA}" type="parTrans" cxnId="{2A28DEF9-0287-4A89-961A-C6ADC53E5097}">
      <dgm:prSet/>
      <dgm:spPr/>
      <dgm:t>
        <a:bodyPr/>
        <a:lstStyle/>
        <a:p>
          <a:endParaRPr lang="en-GB"/>
        </a:p>
      </dgm:t>
    </dgm:pt>
    <dgm:pt modelId="{08131362-64D3-47BF-B796-ECE5F0FAF92E}" type="sibTrans" cxnId="{2A28DEF9-0287-4A89-961A-C6ADC53E5097}">
      <dgm:prSet/>
      <dgm:spPr/>
      <dgm:t>
        <a:bodyPr/>
        <a:lstStyle/>
        <a:p>
          <a:endParaRPr lang="en-GB"/>
        </a:p>
      </dgm:t>
    </dgm:pt>
    <dgm:pt modelId="{A457E661-7251-47E0-9E2D-37CC5EE32904}" type="pres">
      <dgm:prSet presAssocID="{F321A35D-9D06-4895-A67F-A24845061A5E}" presName="Name0" presStyleCnt="0">
        <dgm:presLayoutVars>
          <dgm:dir/>
          <dgm:animLvl val="lvl"/>
          <dgm:resizeHandles val="exact"/>
        </dgm:presLayoutVars>
      </dgm:prSet>
      <dgm:spPr/>
      <dgm:t>
        <a:bodyPr/>
        <a:lstStyle/>
        <a:p>
          <a:endParaRPr lang="en-GB"/>
        </a:p>
      </dgm:t>
    </dgm:pt>
    <dgm:pt modelId="{621F7CA3-073A-4EFD-A197-2419E1A3D041}" type="pres">
      <dgm:prSet presAssocID="{D23AD34B-DEA5-4B8D-9F71-A199AB5C935C}" presName="linNode" presStyleCnt="0"/>
      <dgm:spPr/>
      <dgm:t>
        <a:bodyPr/>
        <a:lstStyle/>
        <a:p>
          <a:endParaRPr lang="en-GB"/>
        </a:p>
      </dgm:t>
    </dgm:pt>
    <dgm:pt modelId="{699CD1DE-BF3F-41BB-9006-4371B5627238}" type="pres">
      <dgm:prSet presAssocID="{D23AD34B-DEA5-4B8D-9F71-A199AB5C935C}" presName="parentText" presStyleLbl="node1" presStyleIdx="0" presStyleCnt="5" custScaleX="80897">
        <dgm:presLayoutVars>
          <dgm:chMax val="1"/>
          <dgm:bulletEnabled val="1"/>
        </dgm:presLayoutVars>
      </dgm:prSet>
      <dgm:spPr/>
      <dgm:t>
        <a:bodyPr/>
        <a:lstStyle/>
        <a:p>
          <a:endParaRPr lang="en-GB"/>
        </a:p>
      </dgm:t>
    </dgm:pt>
    <dgm:pt modelId="{F1587B89-3F2E-42A2-AAC5-7570CE8A6F8E}" type="pres">
      <dgm:prSet presAssocID="{D23AD34B-DEA5-4B8D-9F71-A199AB5C935C}" presName="descendantText" presStyleLbl="alignAccFollowNode1" presStyleIdx="0" presStyleCnt="5" custScaleX="110854">
        <dgm:presLayoutVars>
          <dgm:bulletEnabled val="1"/>
        </dgm:presLayoutVars>
      </dgm:prSet>
      <dgm:spPr/>
      <dgm:t>
        <a:bodyPr/>
        <a:lstStyle/>
        <a:p>
          <a:endParaRPr lang="en-GB"/>
        </a:p>
      </dgm:t>
    </dgm:pt>
    <dgm:pt modelId="{D848C4C6-7E36-4568-BFCC-C2A216CD43E8}" type="pres">
      <dgm:prSet presAssocID="{935179F7-8ECF-4A11-A6D0-C2F7B0CFBEFE}" presName="sp" presStyleCnt="0"/>
      <dgm:spPr/>
      <dgm:t>
        <a:bodyPr/>
        <a:lstStyle/>
        <a:p>
          <a:endParaRPr lang="en-GB"/>
        </a:p>
      </dgm:t>
    </dgm:pt>
    <dgm:pt modelId="{8DC2EDBE-B398-453D-AE63-F77BAC568CE7}" type="pres">
      <dgm:prSet presAssocID="{97B3114B-6805-4744-BD08-A2E969DE2D98}" presName="linNode" presStyleCnt="0"/>
      <dgm:spPr/>
      <dgm:t>
        <a:bodyPr/>
        <a:lstStyle/>
        <a:p>
          <a:endParaRPr lang="en-GB"/>
        </a:p>
      </dgm:t>
    </dgm:pt>
    <dgm:pt modelId="{5068C0EA-448E-4ED1-AA98-F8A0D9DF3FB7}" type="pres">
      <dgm:prSet presAssocID="{97B3114B-6805-4744-BD08-A2E969DE2D98}" presName="parentText" presStyleLbl="node1" presStyleIdx="1" presStyleCnt="5" custScaleX="80897">
        <dgm:presLayoutVars>
          <dgm:chMax val="1"/>
          <dgm:bulletEnabled val="1"/>
        </dgm:presLayoutVars>
      </dgm:prSet>
      <dgm:spPr/>
      <dgm:t>
        <a:bodyPr/>
        <a:lstStyle/>
        <a:p>
          <a:endParaRPr lang="en-GB"/>
        </a:p>
      </dgm:t>
    </dgm:pt>
    <dgm:pt modelId="{34028070-B418-4CFA-9A06-5FCDB18469B9}" type="pres">
      <dgm:prSet presAssocID="{97B3114B-6805-4744-BD08-A2E969DE2D98}" presName="descendantText" presStyleLbl="alignAccFollowNode1" presStyleIdx="1" presStyleCnt="5" custScaleX="110854">
        <dgm:presLayoutVars>
          <dgm:bulletEnabled val="1"/>
        </dgm:presLayoutVars>
      </dgm:prSet>
      <dgm:spPr/>
      <dgm:t>
        <a:bodyPr/>
        <a:lstStyle/>
        <a:p>
          <a:endParaRPr lang="en-GB"/>
        </a:p>
      </dgm:t>
    </dgm:pt>
    <dgm:pt modelId="{161A403C-0E8E-4304-8648-5E4AC1D46090}" type="pres">
      <dgm:prSet presAssocID="{DBF08C65-2D44-4C79-AE71-CC81DB96DE18}" presName="sp" presStyleCnt="0"/>
      <dgm:spPr/>
      <dgm:t>
        <a:bodyPr/>
        <a:lstStyle/>
        <a:p>
          <a:endParaRPr lang="en-GB"/>
        </a:p>
      </dgm:t>
    </dgm:pt>
    <dgm:pt modelId="{5460196E-A76F-45ED-A975-6B3ED4DC60B7}" type="pres">
      <dgm:prSet presAssocID="{910F7EF4-8486-4975-8139-F84B07BFDA3F}" presName="linNode" presStyleCnt="0"/>
      <dgm:spPr/>
      <dgm:t>
        <a:bodyPr/>
        <a:lstStyle/>
        <a:p>
          <a:endParaRPr lang="en-GB"/>
        </a:p>
      </dgm:t>
    </dgm:pt>
    <dgm:pt modelId="{884A4E50-9297-4BB3-8A99-302888EA1D71}" type="pres">
      <dgm:prSet presAssocID="{910F7EF4-8486-4975-8139-F84B07BFDA3F}" presName="parentText" presStyleLbl="node1" presStyleIdx="2" presStyleCnt="5" custScaleX="80897">
        <dgm:presLayoutVars>
          <dgm:chMax val="1"/>
          <dgm:bulletEnabled val="1"/>
        </dgm:presLayoutVars>
      </dgm:prSet>
      <dgm:spPr/>
      <dgm:t>
        <a:bodyPr/>
        <a:lstStyle/>
        <a:p>
          <a:endParaRPr lang="en-GB"/>
        </a:p>
      </dgm:t>
    </dgm:pt>
    <dgm:pt modelId="{CF78A7ED-F251-40C1-BDEB-698C497F5C22}" type="pres">
      <dgm:prSet presAssocID="{910F7EF4-8486-4975-8139-F84B07BFDA3F}" presName="descendantText" presStyleLbl="alignAccFollowNode1" presStyleIdx="2" presStyleCnt="5" custScaleX="110854">
        <dgm:presLayoutVars>
          <dgm:bulletEnabled val="1"/>
        </dgm:presLayoutVars>
      </dgm:prSet>
      <dgm:spPr/>
      <dgm:t>
        <a:bodyPr/>
        <a:lstStyle/>
        <a:p>
          <a:endParaRPr lang="en-GB"/>
        </a:p>
      </dgm:t>
    </dgm:pt>
    <dgm:pt modelId="{1A777E5B-C385-4B64-B6A6-109B2E776119}" type="pres">
      <dgm:prSet presAssocID="{1B30D194-9E45-4E4F-8511-72D68F4199AA}" presName="sp" presStyleCnt="0"/>
      <dgm:spPr/>
      <dgm:t>
        <a:bodyPr/>
        <a:lstStyle/>
        <a:p>
          <a:endParaRPr lang="en-GB"/>
        </a:p>
      </dgm:t>
    </dgm:pt>
    <dgm:pt modelId="{FA12C448-3EC0-40AB-87AA-DC94C884567E}" type="pres">
      <dgm:prSet presAssocID="{9118DA8F-42EF-4F81-AA35-D4612832FECA}" presName="linNode" presStyleCnt="0"/>
      <dgm:spPr/>
      <dgm:t>
        <a:bodyPr/>
        <a:lstStyle/>
        <a:p>
          <a:endParaRPr lang="en-GB"/>
        </a:p>
      </dgm:t>
    </dgm:pt>
    <dgm:pt modelId="{4FA376C5-2278-4345-BBE0-4BD026E672CF}" type="pres">
      <dgm:prSet presAssocID="{9118DA8F-42EF-4F81-AA35-D4612832FECA}" presName="parentText" presStyleLbl="node1" presStyleIdx="3" presStyleCnt="5" custScaleX="80897">
        <dgm:presLayoutVars>
          <dgm:chMax val="1"/>
          <dgm:bulletEnabled val="1"/>
        </dgm:presLayoutVars>
      </dgm:prSet>
      <dgm:spPr/>
      <dgm:t>
        <a:bodyPr/>
        <a:lstStyle/>
        <a:p>
          <a:endParaRPr lang="en-GB"/>
        </a:p>
      </dgm:t>
    </dgm:pt>
    <dgm:pt modelId="{5F7D3143-3F40-4149-8E91-04399E9B176B}" type="pres">
      <dgm:prSet presAssocID="{9118DA8F-42EF-4F81-AA35-D4612832FECA}" presName="descendantText" presStyleLbl="alignAccFollowNode1" presStyleIdx="3" presStyleCnt="5" custScaleX="110854" custScaleY="69863">
        <dgm:presLayoutVars>
          <dgm:bulletEnabled val="1"/>
        </dgm:presLayoutVars>
      </dgm:prSet>
      <dgm:spPr/>
      <dgm:t>
        <a:bodyPr/>
        <a:lstStyle/>
        <a:p>
          <a:endParaRPr lang="en-GB"/>
        </a:p>
      </dgm:t>
    </dgm:pt>
    <dgm:pt modelId="{513A0A7D-97F9-4EDB-B224-770900BDEAA9}" type="pres">
      <dgm:prSet presAssocID="{FB04F2A0-C8D8-4B41-A27F-EA793719DEF2}" presName="sp" presStyleCnt="0"/>
      <dgm:spPr/>
      <dgm:t>
        <a:bodyPr/>
        <a:lstStyle/>
        <a:p>
          <a:endParaRPr lang="en-GB"/>
        </a:p>
      </dgm:t>
    </dgm:pt>
    <dgm:pt modelId="{04FA0343-00BB-48F2-B87C-0F5BD57027FE}" type="pres">
      <dgm:prSet presAssocID="{174EB54F-16B5-420A-8660-0C396D6359CB}" presName="linNode" presStyleCnt="0"/>
      <dgm:spPr/>
      <dgm:t>
        <a:bodyPr/>
        <a:lstStyle/>
        <a:p>
          <a:endParaRPr lang="en-GB"/>
        </a:p>
      </dgm:t>
    </dgm:pt>
    <dgm:pt modelId="{035C0A5F-6E39-41D7-91E0-26CF8317A9A5}" type="pres">
      <dgm:prSet presAssocID="{174EB54F-16B5-420A-8660-0C396D6359CB}" presName="parentText" presStyleLbl="node1" presStyleIdx="4" presStyleCnt="5" custScaleX="80897">
        <dgm:presLayoutVars>
          <dgm:chMax val="1"/>
          <dgm:bulletEnabled val="1"/>
        </dgm:presLayoutVars>
      </dgm:prSet>
      <dgm:spPr/>
      <dgm:t>
        <a:bodyPr/>
        <a:lstStyle/>
        <a:p>
          <a:endParaRPr lang="en-GB"/>
        </a:p>
      </dgm:t>
    </dgm:pt>
    <dgm:pt modelId="{3BA6CC44-025F-43F5-BD73-3E62DA223E0C}" type="pres">
      <dgm:prSet presAssocID="{174EB54F-16B5-420A-8660-0C396D6359CB}" presName="descendantText" presStyleLbl="alignAccFollowNode1" presStyleIdx="4" presStyleCnt="5" custScaleX="110854" custScaleY="150335">
        <dgm:presLayoutVars>
          <dgm:bulletEnabled val="1"/>
        </dgm:presLayoutVars>
      </dgm:prSet>
      <dgm:spPr/>
      <dgm:t>
        <a:bodyPr/>
        <a:lstStyle/>
        <a:p>
          <a:endParaRPr lang="en-GB"/>
        </a:p>
      </dgm:t>
    </dgm:pt>
  </dgm:ptLst>
  <dgm:cxnLst>
    <dgm:cxn modelId="{5E596788-E38D-4951-9816-301D3F622695}" type="presOf" srcId="{D23AD34B-DEA5-4B8D-9F71-A199AB5C935C}" destId="{699CD1DE-BF3F-41BB-9006-4371B5627238}" srcOrd="0" destOrd="0" presId="urn:microsoft.com/office/officeart/2005/8/layout/vList5"/>
    <dgm:cxn modelId="{352102DA-FE24-4A99-AB77-9B85C66FE0CB}" srcId="{9118DA8F-42EF-4F81-AA35-D4612832FECA}" destId="{4EA2D530-34D5-4522-90F6-290DF470B0BD}" srcOrd="0" destOrd="0" parTransId="{C985A8DA-351D-4579-B1D9-F6B5AF63F8A5}" sibTransId="{1DED86D7-235A-4C1F-B8B2-0EFE9AEB5C32}"/>
    <dgm:cxn modelId="{4F9EC48E-8D94-445A-9944-5F8755DB3201}" srcId="{910F7EF4-8486-4975-8139-F84B07BFDA3F}" destId="{D8AE3712-AB2E-4AD3-B477-DA7AB72F8AEB}" srcOrd="0" destOrd="0" parTransId="{439B9793-EAA0-4DFD-8E47-403B268D9C48}" sibTransId="{5116F247-5352-49B5-B781-94F1C0FF5F1C}"/>
    <dgm:cxn modelId="{DF5E44DB-F2AC-4F7C-80E8-2A4424460FC4}" type="presOf" srcId="{D8AE3712-AB2E-4AD3-B477-DA7AB72F8AEB}" destId="{CF78A7ED-F251-40C1-BDEB-698C497F5C22}" srcOrd="0" destOrd="0" presId="urn:microsoft.com/office/officeart/2005/8/layout/vList5"/>
    <dgm:cxn modelId="{56119F56-DAD4-49C4-ABD5-5CFC0C010BA5}" type="presOf" srcId="{862F959E-2903-479A-984A-B021609DC820}" destId="{3BA6CC44-025F-43F5-BD73-3E62DA223E0C}" srcOrd="0" destOrd="1" presId="urn:microsoft.com/office/officeart/2005/8/layout/vList5"/>
    <dgm:cxn modelId="{EAE81A0F-BE6F-4F7E-86F7-85774A0CFF3B}" srcId="{174EB54F-16B5-420A-8660-0C396D6359CB}" destId="{45226928-5C69-4A8F-8323-E29832F46775}" srcOrd="0" destOrd="0" parTransId="{234ABEA2-CF1D-43E3-A8EF-5EE81B452895}" sibTransId="{D09EA3A1-4324-40E7-B3BD-B66AA69AFA50}"/>
    <dgm:cxn modelId="{84ACD49C-6F79-4437-BA47-89EF8A7C6171}" type="presOf" srcId="{4EA2D530-34D5-4522-90F6-290DF470B0BD}" destId="{5F7D3143-3F40-4149-8E91-04399E9B176B}" srcOrd="0" destOrd="0" presId="urn:microsoft.com/office/officeart/2005/8/layout/vList5"/>
    <dgm:cxn modelId="{A70EB032-49F0-44B4-A147-A1EE9814E82E}" type="presOf" srcId="{38BB93D6-AB24-4452-9EC4-E7EFF4552F75}" destId="{F1587B89-3F2E-42A2-AAC5-7570CE8A6F8E}" srcOrd="0" destOrd="0" presId="urn:microsoft.com/office/officeart/2005/8/layout/vList5"/>
    <dgm:cxn modelId="{7D7A5A3A-7FDE-4119-856D-1ADD4690A98D}" type="presOf" srcId="{910F7EF4-8486-4975-8139-F84B07BFDA3F}" destId="{884A4E50-9297-4BB3-8A99-302888EA1D71}" srcOrd="0" destOrd="0" presId="urn:microsoft.com/office/officeart/2005/8/layout/vList5"/>
    <dgm:cxn modelId="{8F7763EA-5DD6-4E75-B5E8-2AC98A3C3A2C}" type="presOf" srcId="{97B3114B-6805-4744-BD08-A2E969DE2D98}" destId="{5068C0EA-448E-4ED1-AA98-F8A0D9DF3FB7}" srcOrd="0" destOrd="0" presId="urn:microsoft.com/office/officeart/2005/8/layout/vList5"/>
    <dgm:cxn modelId="{2A28DEF9-0287-4A89-961A-C6ADC53E5097}" srcId="{174EB54F-16B5-420A-8660-0C396D6359CB}" destId="{862F959E-2903-479A-984A-B021609DC820}" srcOrd="1" destOrd="0" parTransId="{49FDB77D-E289-40E2-B2A7-55FE2196EFCA}" sibTransId="{08131362-64D3-47BF-B796-ECE5F0FAF92E}"/>
    <dgm:cxn modelId="{36772E49-78F1-44FF-961D-860D9A82799B}" srcId="{F321A35D-9D06-4895-A67F-A24845061A5E}" destId="{9118DA8F-42EF-4F81-AA35-D4612832FECA}" srcOrd="3" destOrd="0" parTransId="{109FB415-5B9A-40CE-8238-F9904159BE6C}" sibTransId="{FB04F2A0-C8D8-4B41-A27F-EA793719DEF2}"/>
    <dgm:cxn modelId="{440540F9-BFE2-460C-8EBA-836F7407978D}" type="presOf" srcId="{58F42E35-6710-4302-A877-F8CED399AFC4}" destId="{34028070-B418-4CFA-9A06-5FCDB18469B9}" srcOrd="0" destOrd="0" presId="urn:microsoft.com/office/officeart/2005/8/layout/vList5"/>
    <dgm:cxn modelId="{8D85C721-0819-4D33-BF1F-3C8494211382}" type="presOf" srcId="{45226928-5C69-4A8F-8323-E29832F46775}" destId="{3BA6CC44-025F-43F5-BD73-3E62DA223E0C}" srcOrd="0" destOrd="0" presId="urn:microsoft.com/office/officeart/2005/8/layout/vList5"/>
    <dgm:cxn modelId="{E4825BE1-E9D2-47E8-B829-983117A9D6E2}" type="presOf" srcId="{9118DA8F-42EF-4F81-AA35-D4612832FECA}" destId="{4FA376C5-2278-4345-BBE0-4BD026E672CF}" srcOrd="0" destOrd="0" presId="urn:microsoft.com/office/officeart/2005/8/layout/vList5"/>
    <dgm:cxn modelId="{5CAF7886-2938-4B09-A565-D1E4F7C2ABFD}" srcId="{F321A35D-9D06-4895-A67F-A24845061A5E}" destId="{D23AD34B-DEA5-4B8D-9F71-A199AB5C935C}" srcOrd="0" destOrd="0" parTransId="{9AFA5EA1-91AC-4C0A-8777-FC6867BD0BBD}" sibTransId="{935179F7-8ECF-4A11-A6D0-C2F7B0CFBEFE}"/>
    <dgm:cxn modelId="{93B52C63-F4B5-4662-97B8-3986FEA4CABC}" type="presOf" srcId="{174EB54F-16B5-420A-8660-0C396D6359CB}" destId="{035C0A5F-6E39-41D7-91E0-26CF8317A9A5}" srcOrd="0" destOrd="0" presId="urn:microsoft.com/office/officeart/2005/8/layout/vList5"/>
    <dgm:cxn modelId="{B57BFF52-32E1-403D-AB3D-40F5BA6AB1E5}" srcId="{F321A35D-9D06-4895-A67F-A24845061A5E}" destId="{97B3114B-6805-4744-BD08-A2E969DE2D98}" srcOrd="1" destOrd="0" parTransId="{105887C6-0DDD-4374-9FDC-C00E2AD81B4D}" sibTransId="{DBF08C65-2D44-4C79-AE71-CC81DB96DE18}"/>
    <dgm:cxn modelId="{CEEDE6CE-EB0C-432B-900B-4AF353F2215F}" srcId="{F321A35D-9D06-4895-A67F-A24845061A5E}" destId="{174EB54F-16B5-420A-8660-0C396D6359CB}" srcOrd="4" destOrd="0" parTransId="{9FF446E0-45DA-4C12-B977-E6F66863EFE8}" sibTransId="{5159B1D5-9801-40D8-9727-33936E6839D3}"/>
    <dgm:cxn modelId="{E9A0B980-A0BF-435B-A490-3B1C0A94A4A6}" srcId="{F321A35D-9D06-4895-A67F-A24845061A5E}" destId="{910F7EF4-8486-4975-8139-F84B07BFDA3F}" srcOrd="2" destOrd="0" parTransId="{F0BF4964-7FD2-4689-B7DE-4A8A527BF02F}" sibTransId="{1B30D194-9E45-4E4F-8511-72D68F4199AA}"/>
    <dgm:cxn modelId="{0F35E1E2-B6A6-4E97-84AD-2302E732E488}" srcId="{D23AD34B-DEA5-4B8D-9F71-A199AB5C935C}" destId="{38BB93D6-AB24-4452-9EC4-E7EFF4552F75}" srcOrd="0" destOrd="0" parTransId="{DED34999-C41B-4487-A7BE-79FFADE238C9}" sibTransId="{618EBCBB-5699-4696-9307-B0D5227CE73E}"/>
    <dgm:cxn modelId="{08D50CDE-B48A-4406-9586-57BD8A3D83AF}" type="presOf" srcId="{F321A35D-9D06-4895-A67F-A24845061A5E}" destId="{A457E661-7251-47E0-9E2D-37CC5EE32904}" srcOrd="0" destOrd="0" presId="urn:microsoft.com/office/officeart/2005/8/layout/vList5"/>
    <dgm:cxn modelId="{41CF5142-5EB3-42B3-9B7D-40A2AAB2FE4D}" srcId="{97B3114B-6805-4744-BD08-A2E969DE2D98}" destId="{58F42E35-6710-4302-A877-F8CED399AFC4}" srcOrd="0" destOrd="0" parTransId="{145C5E8B-5593-4E46-9831-1AD0CEF2C28C}" sibTransId="{14730D06-A517-4B59-9BC3-1E81E50CE1A1}"/>
    <dgm:cxn modelId="{2DDB2BDD-F947-4BB7-9002-D18A1BCB33B2}" type="presParOf" srcId="{A457E661-7251-47E0-9E2D-37CC5EE32904}" destId="{621F7CA3-073A-4EFD-A197-2419E1A3D041}" srcOrd="0" destOrd="0" presId="urn:microsoft.com/office/officeart/2005/8/layout/vList5"/>
    <dgm:cxn modelId="{E08CAD34-805E-4177-97E3-98FFFB52C454}" type="presParOf" srcId="{621F7CA3-073A-4EFD-A197-2419E1A3D041}" destId="{699CD1DE-BF3F-41BB-9006-4371B5627238}" srcOrd="0" destOrd="0" presId="urn:microsoft.com/office/officeart/2005/8/layout/vList5"/>
    <dgm:cxn modelId="{A38636D0-A175-4ACB-9010-C0567542950E}" type="presParOf" srcId="{621F7CA3-073A-4EFD-A197-2419E1A3D041}" destId="{F1587B89-3F2E-42A2-AAC5-7570CE8A6F8E}" srcOrd="1" destOrd="0" presId="urn:microsoft.com/office/officeart/2005/8/layout/vList5"/>
    <dgm:cxn modelId="{E7296D73-4655-4171-B17B-210D181507FE}" type="presParOf" srcId="{A457E661-7251-47E0-9E2D-37CC5EE32904}" destId="{D848C4C6-7E36-4568-BFCC-C2A216CD43E8}" srcOrd="1" destOrd="0" presId="urn:microsoft.com/office/officeart/2005/8/layout/vList5"/>
    <dgm:cxn modelId="{6B4DE815-3A7E-41C8-817B-B0558AF9219E}" type="presParOf" srcId="{A457E661-7251-47E0-9E2D-37CC5EE32904}" destId="{8DC2EDBE-B398-453D-AE63-F77BAC568CE7}" srcOrd="2" destOrd="0" presId="urn:microsoft.com/office/officeart/2005/8/layout/vList5"/>
    <dgm:cxn modelId="{1691E53F-3133-4D29-B3AC-72C44324E564}" type="presParOf" srcId="{8DC2EDBE-B398-453D-AE63-F77BAC568CE7}" destId="{5068C0EA-448E-4ED1-AA98-F8A0D9DF3FB7}" srcOrd="0" destOrd="0" presId="urn:microsoft.com/office/officeart/2005/8/layout/vList5"/>
    <dgm:cxn modelId="{F2D56664-75C0-4376-B827-D0CE4AD245B9}" type="presParOf" srcId="{8DC2EDBE-B398-453D-AE63-F77BAC568CE7}" destId="{34028070-B418-4CFA-9A06-5FCDB18469B9}" srcOrd="1" destOrd="0" presId="urn:microsoft.com/office/officeart/2005/8/layout/vList5"/>
    <dgm:cxn modelId="{986B9BBA-2889-4AFE-B6E9-F55FC63170DE}" type="presParOf" srcId="{A457E661-7251-47E0-9E2D-37CC5EE32904}" destId="{161A403C-0E8E-4304-8648-5E4AC1D46090}" srcOrd="3" destOrd="0" presId="urn:microsoft.com/office/officeart/2005/8/layout/vList5"/>
    <dgm:cxn modelId="{D0C6F277-F2DF-4C4B-8582-9304806D1C0E}" type="presParOf" srcId="{A457E661-7251-47E0-9E2D-37CC5EE32904}" destId="{5460196E-A76F-45ED-A975-6B3ED4DC60B7}" srcOrd="4" destOrd="0" presId="urn:microsoft.com/office/officeart/2005/8/layout/vList5"/>
    <dgm:cxn modelId="{2C0C1071-226F-447A-9C5C-BB06A0A3E35A}" type="presParOf" srcId="{5460196E-A76F-45ED-A975-6B3ED4DC60B7}" destId="{884A4E50-9297-4BB3-8A99-302888EA1D71}" srcOrd="0" destOrd="0" presId="urn:microsoft.com/office/officeart/2005/8/layout/vList5"/>
    <dgm:cxn modelId="{193C9BAB-092F-4C8F-84B4-7D44928F9D3C}" type="presParOf" srcId="{5460196E-A76F-45ED-A975-6B3ED4DC60B7}" destId="{CF78A7ED-F251-40C1-BDEB-698C497F5C22}" srcOrd="1" destOrd="0" presId="urn:microsoft.com/office/officeart/2005/8/layout/vList5"/>
    <dgm:cxn modelId="{450D2D4D-4A7B-49FA-A64A-DBA6FEC5DAD6}" type="presParOf" srcId="{A457E661-7251-47E0-9E2D-37CC5EE32904}" destId="{1A777E5B-C385-4B64-B6A6-109B2E776119}" srcOrd="5" destOrd="0" presId="urn:microsoft.com/office/officeart/2005/8/layout/vList5"/>
    <dgm:cxn modelId="{C2451B6C-639D-4A87-B788-7C735464225F}" type="presParOf" srcId="{A457E661-7251-47E0-9E2D-37CC5EE32904}" destId="{FA12C448-3EC0-40AB-87AA-DC94C884567E}" srcOrd="6" destOrd="0" presId="urn:microsoft.com/office/officeart/2005/8/layout/vList5"/>
    <dgm:cxn modelId="{DC8C6983-960B-44CF-8B07-F2A003649AEC}" type="presParOf" srcId="{FA12C448-3EC0-40AB-87AA-DC94C884567E}" destId="{4FA376C5-2278-4345-BBE0-4BD026E672CF}" srcOrd="0" destOrd="0" presId="urn:microsoft.com/office/officeart/2005/8/layout/vList5"/>
    <dgm:cxn modelId="{CF9CD87D-2124-4ADB-8F1E-E559539AE2E5}" type="presParOf" srcId="{FA12C448-3EC0-40AB-87AA-DC94C884567E}" destId="{5F7D3143-3F40-4149-8E91-04399E9B176B}" srcOrd="1" destOrd="0" presId="urn:microsoft.com/office/officeart/2005/8/layout/vList5"/>
    <dgm:cxn modelId="{0C623340-6554-4CA1-B655-D59E96AA24BD}" type="presParOf" srcId="{A457E661-7251-47E0-9E2D-37CC5EE32904}" destId="{513A0A7D-97F9-4EDB-B224-770900BDEAA9}" srcOrd="7" destOrd="0" presId="urn:microsoft.com/office/officeart/2005/8/layout/vList5"/>
    <dgm:cxn modelId="{B8E77573-CCAB-4D60-BF3C-AA48B9E4B947}" type="presParOf" srcId="{A457E661-7251-47E0-9E2D-37CC5EE32904}" destId="{04FA0343-00BB-48F2-B87C-0F5BD57027FE}" srcOrd="8" destOrd="0" presId="urn:microsoft.com/office/officeart/2005/8/layout/vList5"/>
    <dgm:cxn modelId="{C859C346-9D26-4C6F-935A-C3D80123E633}" type="presParOf" srcId="{04FA0343-00BB-48F2-B87C-0F5BD57027FE}" destId="{035C0A5F-6E39-41D7-91E0-26CF8317A9A5}" srcOrd="0" destOrd="0" presId="urn:microsoft.com/office/officeart/2005/8/layout/vList5"/>
    <dgm:cxn modelId="{159BB10C-E004-4D0D-AE7E-27A0CE39FF73}" type="presParOf" srcId="{04FA0343-00BB-48F2-B87C-0F5BD57027FE}" destId="{3BA6CC44-025F-43F5-BD73-3E62DA223E0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47E4F-4B2B-4F87-82EC-92257D626316}">
      <dsp:nvSpPr>
        <dsp:cNvPr id="0" name=""/>
        <dsp:cNvSpPr/>
      </dsp:nvSpPr>
      <dsp:spPr>
        <a:xfrm>
          <a:off x="743308" y="-9034"/>
          <a:ext cx="7657382" cy="7657382"/>
        </a:xfrm>
        <a:prstGeom prst="circularArrow">
          <a:avLst>
            <a:gd name="adj1" fmla="val 5274"/>
            <a:gd name="adj2" fmla="val 312630"/>
            <a:gd name="adj3" fmla="val 14217419"/>
            <a:gd name="adj4" fmla="val 17133290"/>
            <a:gd name="adj5" fmla="val 5477"/>
          </a:avLst>
        </a:prstGeom>
        <a:solidFill>
          <a:schemeClr val="accent4">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9522AEC8-715A-4AC8-9A43-0402CCF22CA0}">
      <dsp:nvSpPr>
        <dsp:cNvPr id="0" name=""/>
        <dsp:cNvSpPr/>
      </dsp:nvSpPr>
      <dsp:spPr>
        <a:xfrm>
          <a:off x="3107531" y="58"/>
          <a:ext cx="2928937" cy="1464468"/>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latin typeface="+mj-lt"/>
            </a:rPr>
            <a:t>Big decisions at a young age: e.g. continuing education vs working</a:t>
          </a:r>
          <a:endParaRPr lang="en-GB" sz="2000" kern="1200" dirty="0"/>
        </a:p>
      </dsp:txBody>
      <dsp:txXfrm>
        <a:off x="3179020" y="71547"/>
        <a:ext cx="2785959" cy="1321490"/>
      </dsp:txXfrm>
    </dsp:sp>
    <dsp:sp modelId="{F54C7226-0310-4AAB-BD79-4CA31DF60E5E}">
      <dsp:nvSpPr>
        <dsp:cNvPr id="0" name=""/>
        <dsp:cNvSpPr/>
      </dsp:nvSpPr>
      <dsp:spPr>
        <a:xfrm>
          <a:off x="5797789" y="1553280"/>
          <a:ext cx="2928937" cy="1464468"/>
        </a:xfrm>
        <a:prstGeom prst="roundRect">
          <a:avLst/>
        </a:prstGeom>
        <a:solidFill>
          <a:schemeClr val="accent4">
            <a:hueOff val="-892954"/>
            <a:satOff val="5380"/>
            <a:lumOff val="431"/>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u="none" kern="1200" dirty="0" smtClean="0">
              <a:latin typeface="+mj-lt"/>
            </a:rPr>
            <a:t>Shrinking welfare systems; increased personal responsibility</a:t>
          </a:r>
          <a:endParaRPr lang="en-GB" sz="2000" kern="1200" dirty="0"/>
        </a:p>
      </dsp:txBody>
      <dsp:txXfrm>
        <a:off x="5869278" y="1624769"/>
        <a:ext cx="2785959" cy="1321490"/>
      </dsp:txXfrm>
    </dsp:sp>
    <dsp:sp modelId="{0BAF89FB-4A53-4415-B117-B2D7751258D9}">
      <dsp:nvSpPr>
        <dsp:cNvPr id="0" name=""/>
        <dsp:cNvSpPr/>
      </dsp:nvSpPr>
      <dsp:spPr>
        <a:xfrm>
          <a:off x="5797789" y="4659723"/>
          <a:ext cx="2928937" cy="1464468"/>
        </a:xfrm>
        <a:prstGeom prst="roundRect">
          <a:avLst/>
        </a:prstGeom>
        <a:solidFill>
          <a:schemeClr val="accent4">
            <a:hueOff val="-1785909"/>
            <a:satOff val="10760"/>
            <a:lumOff val="862"/>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latin typeface="+mj-lt"/>
            </a:rPr>
            <a:t>Shifting demographics- increased longevity</a:t>
          </a:r>
          <a:endParaRPr lang="en-GB" sz="2000" kern="1200" dirty="0"/>
        </a:p>
      </dsp:txBody>
      <dsp:txXfrm>
        <a:off x="5869278" y="4731212"/>
        <a:ext cx="2785959" cy="1321490"/>
      </dsp:txXfrm>
    </dsp:sp>
    <dsp:sp modelId="{0E80A178-F2E6-4A6E-91EA-F531EC6E5B44}">
      <dsp:nvSpPr>
        <dsp:cNvPr id="0" name=""/>
        <dsp:cNvSpPr/>
      </dsp:nvSpPr>
      <dsp:spPr>
        <a:xfrm>
          <a:off x="3107531" y="6212944"/>
          <a:ext cx="2928937" cy="1464468"/>
        </a:xfrm>
        <a:prstGeom prst="roundRect">
          <a:avLst/>
        </a:prstGeom>
        <a:solidFill>
          <a:schemeClr val="accent4">
            <a:hueOff val="-2678863"/>
            <a:satOff val="16139"/>
            <a:lumOff val="1294"/>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latin typeface="+mj-lt"/>
            </a:rPr>
            <a:t>Changing </a:t>
          </a:r>
          <a:r>
            <a:rPr lang="en-US" sz="2000" b="1" kern="1200" dirty="0" err="1" smtClean="0">
              <a:latin typeface="+mj-lt"/>
            </a:rPr>
            <a:t>labour</a:t>
          </a:r>
          <a:r>
            <a:rPr lang="en-US" sz="2000" b="1" kern="1200" dirty="0" smtClean="0">
              <a:latin typeface="+mj-lt"/>
            </a:rPr>
            <a:t>-markets and reduced job security</a:t>
          </a:r>
          <a:endParaRPr lang="en-GB" sz="2000" kern="1200" dirty="0"/>
        </a:p>
      </dsp:txBody>
      <dsp:txXfrm>
        <a:off x="3179020" y="6284433"/>
        <a:ext cx="2785959" cy="1321490"/>
      </dsp:txXfrm>
    </dsp:sp>
    <dsp:sp modelId="{B97D4322-CBD0-4387-B428-39849A9251D5}">
      <dsp:nvSpPr>
        <dsp:cNvPr id="0" name=""/>
        <dsp:cNvSpPr/>
      </dsp:nvSpPr>
      <dsp:spPr>
        <a:xfrm>
          <a:off x="417272" y="4659723"/>
          <a:ext cx="2928937" cy="1464468"/>
        </a:xfrm>
        <a:prstGeom prst="roundRect">
          <a:avLst/>
        </a:prstGeom>
        <a:solidFill>
          <a:schemeClr val="accent4">
            <a:hueOff val="-3571817"/>
            <a:satOff val="21519"/>
            <a:lumOff val="1725"/>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latin typeface="+mj-lt"/>
            </a:rPr>
            <a:t>Access to financial products at young ages</a:t>
          </a:r>
          <a:endParaRPr lang="en-GB" sz="2000" kern="1200" dirty="0"/>
        </a:p>
      </dsp:txBody>
      <dsp:txXfrm>
        <a:off x="488761" y="4731212"/>
        <a:ext cx="2785959" cy="1321490"/>
      </dsp:txXfrm>
    </dsp:sp>
    <dsp:sp modelId="{B2401E1E-D3CD-4FFD-A832-CCB99A5D9828}">
      <dsp:nvSpPr>
        <dsp:cNvPr id="0" name=""/>
        <dsp:cNvSpPr/>
      </dsp:nvSpPr>
      <dsp:spPr>
        <a:xfrm>
          <a:off x="417272" y="1553280"/>
          <a:ext cx="2928937" cy="1464468"/>
        </a:xfrm>
        <a:prstGeom prst="roundRect">
          <a:avLst/>
        </a:prstGeom>
        <a:solidFill>
          <a:schemeClr val="accent4">
            <a:hueOff val="-4464771"/>
            <a:satOff val="26899"/>
            <a:lumOff val="2156"/>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latin typeface="+mj-lt"/>
            </a:rPr>
            <a:t>Increasingly complex financial markets</a:t>
          </a:r>
          <a:endParaRPr lang="en-GB" sz="2000" kern="1200" dirty="0"/>
        </a:p>
      </dsp:txBody>
      <dsp:txXfrm>
        <a:off x="488761" y="1624769"/>
        <a:ext cx="2785959" cy="1321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DB7AE-C6D6-4CCF-9807-D4310CAAB087}">
      <dsp:nvSpPr>
        <dsp:cNvPr id="0" name=""/>
        <dsp:cNvSpPr/>
      </dsp:nvSpPr>
      <dsp:spPr>
        <a:xfrm>
          <a:off x="12819" y="-258687"/>
          <a:ext cx="4016370" cy="53276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1">
          <a:noAutofit/>
        </a:bodyPr>
        <a:lstStyle/>
        <a:p>
          <a:pPr lvl="0" algn="l" defTabSz="800100" rtl="0">
            <a:lnSpc>
              <a:spcPct val="90000"/>
            </a:lnSpc>
            <a:spcBef>
              <a:spcPct val="0"/>
            </a:spcBef>
            <a:spcAft>
              <a:spcPct val="35000"/>
            </a:spcAft>
          </a:pPr>
          <a:r>
            <a:rPr lang="en-GB" sz="1800" kern="1200" dirty="0" smtClean="0"/>
            <a:t>In 2010 75% of 12-17 year olds in the US owned a cell phone</a:t>
          </a:r>
          <a:endParaRPr lang="en-GB" sz="1800" kern="1200" dirty="0"/>
        </a:p>
        <a:p>
          <a:pPr marL="171450" lvl="1" indent="-171450" algn="l" defTabSz="800100" rtl="0">
            <a:lnSpc>
              <a:spcPct val="90000"/>
            </a:lnSpc>
            <a:spcBef>
              <a:spcPct val="0"/>
            </a:spcBef>
            <a:spcAft>
              <a:spcPct val="15000"/>
            </a:spcAft>
            <a:buChar char="••"/>
          </a:pPr>
          <a:r>
            <a:rPr lang="en-GB" sz="1800" kern="1200" dirty="0" smtClean="0"/>
            <a:t>18% of phone users had a prepaid or pay-as-you-go plan </a:t>
          </a:r>
          <a:endParaRPr lang="en-GB" sz="1800" kern="1200" dirty="0"/>
        </a:p>
        <a:p>
          <a:pPr marL="171450" lvl="1" indent="-171450" algn="l" defTabSz="800100" rtl="0">
            <a:lnSpc>
              <a:spcPct val="90000"/>
            </a:lnSpc>
            <a:spcBef>
              <a:spcPct val="0"/>
            </a:spcBef>
            <a:spcAft>
              <a:spcPct val="15000"/>
            </a:spcAft>
            <a:buChar char="••"/>
          </a:pPr>
          <a:r>
            <a:rPr lang="en-GB" sz="1800" kern="1200" dirty="0" smtClean="0"/>
            <a:t>10% had their own contract</a:t>
          </a:r>
          <a:endParaRPr lang="en-GB" sz="1800" kern="1200" dirty="0"/>
        </a:p>
        <a:p>
          <a:pPr marL="171450" lvl="1" indent="-171450" algn="l" defTabSz="800100" rtl="0">
            <a:lnSpc>
              <a:spcPct val="90000"/>
            </a:lnSpc>
            <a:spcBef>
              <a:spcPct val="0"/>
            </a:spcBef>
            <a:spcAft>
              <a:spcPct val="15000"/>
            </a:spcAft>
            <a:buChar char="••"/>
          </a:pPr>
          <a:r>
            <a:rPr lang="en-GB" sz="1800" kern="1200" dirty="0" smtClean="0"/>
            <a:t>69% had a phone that was part of a household contract</a:t>
          </a:r>
          <a:endParaRPr lang="en-GB" sz="1800" kern="1200" dirty="0"/>
        </a:p>
        <a:p>
          <a:pPr marL="171450" lvl="1" indent="-171450" algn="l" defTabSz="800100" rtl="0">
            <a:lnSpc>
              <a:spcPct val="90000"/>
            </a:lnSpc>
            <a:spcBef>
              <a:spcPct val="0"/>
            </a:spcBef>
            <a:spcAft>
              <a:spcPct val="15000"/>
            </a:spcAft>
            <a:buChar char="••"/>
          </a:pPr>
          <a:endParaRPr lang="en-GB" sz="1800" kern="1200" dirty="0"/>
        </a:p>
      </dsp:txBody>
      <dsp:txXfrm>
        <a:off x="12819" y="1872372"/>
        <a:ext cx="4016370" cy="2131060"/>
      </dsp:txXfrm>
    </dsp:sp>
    <dsp:sp modelId="{F85C1344-8E9A-461D-BF35-83A3135AF813}">
      <dsp:nvSpPr>
        <dsp:cNvPr id="0" name=""/>
        <dsp:cNvSpPr/>
      </dsp:nvSpPr>
      <dsp:spPr>
        <a:xfrm>
          <a:off x="1220974" y="-62647"/>
          <a:ext cx="1586566" cy="1862049"/>
        </a:xfrm>
        <a:prstGeom prst="ellipse">
          <a:avLst/>
        </a:prstGeom>
        <a:blipFill rotWithShape="1">
          <a:blip xmlns:r="http://schemas.openxmlformats.org/officeDocument/2006/relationships" r:embed="rId1" cstate="screen">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8F297E-8CC6-4AB8-9985-D94B59AF695C}">
      <dsp:nvSpPr>
        <dsp:cNvPr id="0" name=""/>
        <dsp:cNvSpPr/>
      </dsp:nvSpPr>
      <dsp:spPr>
        <a:xfrm>
          <a:off x="4149006" y="-288841"/>
          <a:ext cx="3986930" cy="53276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1">
          <a:noAutofit/>
        </a:bodyPr>
        <a:lstStyle/>
        <a:p>
          <a:pPr lvl="0" algn="l" defTabSz="800100" rtl="0">
            <a:lnSpc>
              <a:spcPct val="90000"/>
            </a:lnSpc>
            <a:spcBef>
              <a:spcPct val="0"/>
            </a:spcBef>
            <a:spcAft>
              <a:spcPct val="35000"/>
            </a:spcAft>
          </a:pPr>
          <a:r>
            <a:rPr lang="en-GB" sz="1800" kern="1200" dirty="0" smtClean="0"/>
            <a:t>Large differences by socio-economic factors</a:t>
          </a:r>
          <a:endParaRPr lang="en-GB" sz="1800" kern="1200" dirty="0"/>
        </a:p>
        <a:p>
          <a:pPr marL="171450" lvl="1" indent="-171450" algn="l" defTabSz="800100" rtl="0">
            <a:lnSpc>
              <a:spcPct val="90000"/>
            </a:lnSpc>
            <a:spcBef>
              <a:spcPct val="0"/>
            </a:spcBef>
            <a:spcAft>
              <a:spcPct val="15000"/>
            </a:spcAft>
            <a:buChar char="••"/>
          </a:pPr>
          <a:r>
            <a:rPr lang="en-GB" sz="1800" kern="1200" dirty="0" smtClean="0"/>
            <a:t>Among teens in households with incomes &lt;USD30 000 only 31% were on a household contract</a:t>
          </a:r>
          <a:endParaRPr lang="en-GB" sz="1800" kern="1200" dirty="0"/>
        </a:p>
        <a:p>
          <a:pPr marL="171450" lvl="1" indent="-171450" algn="l" defTabSz="800100" rtl="0">
            <a:lnSpc>
              <a:spcPct val="90000"/>
            </a:lnSpc>
            <a:spcBef>
              <a:spcPct val="0"/>
            </a:spcBef>
            <a:spcAft>
              <a:spcPct val="15000"/>
            </a:spcAft>
            <a:buChar char="••"/>
          </a:pPr>
          <a:r>
            <a:rPr lang="en-GB" sz="1800" kern="1200" dirty="0" smtClean="0"/>
            <a:t>21% of teens who did not otherwise go online accessed the internet from their mobile</a:t>
          </a:r>
          <a:endParaRPr lang="en-GB" sz="1800" kern="1200" dirty="0"/>
        </a:p>
        <a:p>
          <a:pPr marL="171450" lvl="1" indent="-171450" algn="l" defTabSz="800100" rtl="0">
            <a:lnSpc>
              <a:spcPct val="90000"/>
            </a:lnSpc>
            <a:spcBef>
              <a:spcPct val="0"/>
            </a:spcBef>
            <a:spcAft>
              <a:spcPct val="15000"/>
            </a:spcAft>
            <a:buChar char="••"/>
          </a:pPr>
          <a:endParaRPr lang="en-GB" sz="1800" kern="1200" dirty="0"/>
        </a:p>
      </dsp:txBody>
      <dsp:txXfrm>
        <a:off x="4149006" y="1842218"/>
        <a:ext cx="3986930" cy="2131060"/>
      </dsp:txXfrm>
    </dsp:sp>
    <dsp:sp modelId="{8C4D30DC-DCA6-415B-9D47-599CB500F185}">
      <dsp:nvSpPr>
        <dsp:cNvPr id="0" name=""/>
        <dsp:cNvSpPr/>
      </dsp:nvSpPr>
      <dsp:spPr>
        <a:xfrm rot="1915893">
          <a:off x="4613904" y="-18676"/>
          <a:ext cx="2519179" cy="1774107"/>
        </a:xfrm>
        <a:prstGeom prst="ellipse">
          <a:avLst/>
        </a:prstGeom>
        <a:blipFill rotWithShape="1">
          <a:blip xmlns:r="http://schemas.openxmlformats.org/officeDocument/2006/relationships" r:embed="rId2" cstate="screen">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DE92C2-7A00-4EE9-A079-85A60862164A}">
      <dsp:nvSpPr>
        <dsp:cNvPr id="0" name=""/>
        <dsp:cNvSpPr/>
      </dsp:nvSpPr>
      <dsp:spPr>
        <a:xfrm>
          <a:off x="4031712" y="1079326"/>
          <a:ext cx="72511" cy="2685255"/>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53F16-0374-412E-B9E7-857A138FB5E4}">
      <dsp:nvSpPr>
        <dsp:cNvPr id="0" name=""/>
        <dsp:cNvSpPr/>
      </dsp:nvSpPr>
      <dsp:spPr>
        <a:xfrm>
          <a:off x="2912" y="431104"/>
          <a:ext cx="2656073" cy="622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Content</a:t>
          </a:r>
          <a:endParaRPr lang="en-GB" sz="3500" kern="1200" dirty="0"/>
        </a:p>
      </dsp:txBody>
      <dsp:txXfrm>
        <a:off x="21138" y="449330"/>
        <a:ext cx="2619621" cy="585815"/>
      </dsp:txXfrm>
    </dsp:sp>
    <dsp:sp modelId="{D9D9B125-4AE1-468C-9233-754C5902BC6D}">
      <dsp:nvSpPr>
        <dsp:cNvPr id="0" name=""/>
        <dsp:cNvSpPr/>
      </dsp:nvSpPr>
      <dsp:spPr>
        <a:xfrm>
          <a:off x="268520" y="1053371"/>
          <a:ext cx="265607" cy="509705"/>
        </a:xfrm>
        <a:custGeom>
          <a:avLst/>
          <a:gdLst/>
          <a:ahLst/>
          <a:cxnLst/>
          <a:rect l="0" t="0" r="0" b="0"/>
          <a:pathLst>
            <a:path>
              <a:moveTo>
                <a:pt x="0" y="0"/>
              </a:moveTo>
              <a:lnTo>
                <a:pt x="0" y="509705"/>
              </a:lnTo>
              <a:lnTo>
                <a:pt x="265607" y="5097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194500-8570-45D5-8E79-1E7560CFE536}">
      <dsp:nvSpPr>
        <dsp:cNvPr id="0" name=""/>
        <dsp:cNvSpPr/>
      </dsp:nvSpPr>
      <dsp:spPr>
        <a:xfrm>
          <a:off x="534127" y="1251943"/>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Money and transactions</a:t>
          </a:r>
          <a:endParaRPr lang="en-GB" sz="1300" kern="1200" dirty="0"/>
        </a:p>
      </dsp:txBody>
      <dsp:txXfrm>
        <a:off x="552353" y="1270169"/>
        <a:ext cx="2042876" cy="585815"/>
      </dsp:txXfrm>
    </dsp:sp>
    <dsp:sp modelId="{41A9F423-C7D6-44F3-880F-B911089CB618}">
      <dsp:nvSpPr>
        <dsp:cNvPr id="0" name=""/>
        <dsp:cNvSpPr/>
      </dsp:nvSpPr>
      <dsp:spPr>
        <a:xfrm>
          <a:off x="268520" y="1053371"/>
          <a:ext cx="265607" cy="1287539"/>
        </a:xfrm>
        <a:custGeom>
          <a:avLst/>
          <a:gdLst/>
          <a:ahLst/>
          <a:cxnLst/>
          <a:rect l="0" t="0" r="0" b="0"/>
          <a:pathLst>
            <a:path>
              <a:moveTo>
                <a:pt x="0" y="0"/>
              </a:moveTo>
              <a:lnTo>
                <a:pt x="0" y="1287539"/>
              </a:lnTo>
              <a:lnTo>
                <a:pt x="265607" y="128753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781D04-F72B-4A72-935C-E761A4423D65}">
      <dsp:nvSpPr>
        <dsp:cNvPr id="0" name=""/>
        <dsp:cNvSpPr/>
      </dsp:nvSpPr>
      <dsp:spPr>
        <a:xfrm>
          <a:off x="534127" y="2029777"/>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844065"/>
              <a:satOff val="2067"/>
              <a:lumOff val="-2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Planning and managing finances</a:t>
          </a:r>
          <a:endParaRPr lang="en-GB" sz="1300" kern="1200" dirty="0"/>
        </a:p>
      </dsp:txBody>
      <dsp:txXfrm>
        <a:off x="552353" y="2048003"/>
        <a:ext cx="2042876" cy="585815"/>
      </dsp:txXfrm>
    </dsp:sp>
    <dsp:sp modelId="{43EF862A-D6D2-4868-B8B4-66F578A4837E}">
      <dsp:nvSpPr>
        <dsp:cNvPr id="0" name=""/>
        <dsp:cNvSpPr/>
      </dsp:nvSpPr>
      <dsp:spPr>
        <a:xfrm>
          <a:off x="268520" y="1053371"/>
          <a:ext cx="265607" cy="2065373"/>
        </a:xfrm>
        <a:custGeom>
          <a:avLst/>
          <a:gdLst/>
          <a:ahLst/>
          <a:cxnLst/>
          <a:rect l="0" t="0" r="0" b="0"/>
          <a:pathLst>
            <a:path>
              <a:moveTo>
                <a:pt x="0" y="0"/>
              </a:moveTo>
              <a:lnTo>
                <a:pt x="0" y="2065373"/>
              </a:lnTo>
              <a:lnTo>
                <a:pt x="265607" y="206537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8FF0B6-71D5-4978-AFDD-71B8E3131BB0}">
      <dsp:nvSpPr>
        <dsp:cNvPr id="0" name=""/>
        <dsp:cNvSpPr/>
      </dsp:nvSpPr>
      <dsp:spPr>
        <a:xfrm>
          <a:off x="534127" y="2807611"/>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688131"/>
              <a:satOff val="4135"/>
              <a:lumOff val="-5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Risk and reward</a:t>
          </a:r>
          <a:endParaRPr lang="en-GB" sz="1300" kern="1200" dirty="0"/>
        </a:p>
      </dsp:txBody>
      <dsp:txXfrm>
        <a:off x="552353" y="2825837"/>
        <a:ext cx="2042876" cy="585815"/>
      </dsp:txXfrm>
    </dsp:sp>
    <dsp:sp modelId="{7F03EC5E-CD72-4463-8A8C-3D89593EC75B}">
      <dsp:nvSpPr>
        <dsp:cNvPr id="0" name=""/>
        <dsp:cNvSpPr/>
      </dsp:nvSpPr>
      <dsp:spPr>
        <a:xfrm>
          <a:off x="268520" y="1053371"/>
          <a:ext cx="265607" cy="2843207"/>
        </a:xfrm>
        <a:custGeom>
          <a:avLst/>
          <a:gdLst/>
          <a:ahLst/>
          <a:cxnLst/>
          <a:rect l="0" t="0" r="0" b="0"/>
          <a:pathLst>
            <a:path>
              <a:moveTo>
                <a:pt x="0" y="0"/>
              </a:moveTo>
              <a:lnTo>
                <a:pt x="0" y="2843207"/>
              </a:lnTo>
              <a:lnTo>
                <a:pt x="265607" y="28432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A7D669-011F-48E8-BA49-7345A063F9DE}">
      <dsp:nvSpPr>
        <dsp:cNvPr id="0" name=""/>
        <dsp:cNvSpPr/>
      </dsp:nvSpPr>
      <dsp:spPr>
        <a:xfrm>
          <a:off x="534127" y="3585445"/>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532196"/>
              <a:satOff val="6202"/>
              <a:lumOff val="-8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Financial landscape</a:t>
          </a:r>
          <a:endParaRPr lang="en-GB" sz="1300" kern="1200" dirty="0"/>
        </a:p>
      </dsp:txBody>
      <dsp:txXfrm>
        <a:off x="552353" y="3603671"/>
        <a:ext cx="2042876" cy="585815"/>
      </dsp:txXfrm>
    </dsp:sp>
    <dsp:sp modelId="{68628BBF-4698-470D-ACEF-912FD77949B3}">
      <dsp:nvSpPr>
        <dsp:cNvPr id="0" name=""/>
        <dsp:cNvSpPr/>
      </dsp:nvSpPr>
      <dsp:spPr>
        <a:xfrm>
          <a:off x="2970119" y="431104"/>
          <a:ext cx="2656073" cy="622267"/>
        </a:xfrm>
        <a:prstGeom prst="roundRect">
          <a:avLst>
            <a:gd name="adj" fmla="val 10000"/>
          </a:avLst>
        </a:prstGeom>
        <a:solidFill>
          <a:schemeClr val="accent5">
            <a:hueOff val="-4642359"/>
            <a:satOff val="11370"/>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Processes</a:t>
          </a:r>
          <a:endParaRPr lang="en-GB" sz="3500" kern="1200" dirty="0"/>
        </a:p>
      </dsp:txBody>
      <dsp:txXfrm>
        <a:off x="2988345" y="449330"/>
        <a:ext cx="2619621" cy="585815"/>
      </dsp:txXfrm>
    </dsp:sp>
    <dsp:sp modelId="{19C1140C-9E1A-4B4F-9B22-7175039CB332}">
      <dsp:nvSpPr>
        <dsp:cNvPr id="0" name=""/>
        <dsp:cNvSpPr/>
      </dsp:nvSpPr>
      <dsp:spPr>
        <a:xfrm>
          <a:off x="3235727" y="1053371"/>
          <a:ext cx="265607" cy="509705"/>
        </a:xfrm>
        <a:custGeom>
          <a:avLst/>
          <a:gdLst/>
          <a:ahLst/>
          <a:cxnLst/>
          <a:rect l="0" t="0" r="0" b="0"/>
          <a:pathLst>
            <a:path>
              <a:moveTo>
                <a:pt x="0" y="0"/>
              </a:moveTo>
              <a:lnTo>
                <a:pt x="0" y="509705"/>
              </a:lnTo>
              <a:lnTo>
                <a:pt x="265607" y="5097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2647CC-7C06-4572-9837-C38BED73B66D}">
      <dsp:nvSpPr>
        <dsp:cNvPr id="0" name=""/>
        <dsp:cNvSpPr/>
      </dsp:nvSpPr>
      <dsp:spPr>
        <a:xfrm>
          <a:off x="3501334" y="1251943"/>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376261"/>
              <a:satOff val="8269"/>
              <a:lumOff val="-10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Identifying financial information</a:t>
          </a:r>
          <a:endParaRPr lang="en-GB" sz="1300" kern="1200" dirty="0"/>
        </a:p>
      </dsp:txBody>
      <dsp:txXfrm>
        <a:off x="3519560" y="1270169"/>
        <a:ext cx="2042876" cy="585815"/>
      </dsp:txXfrm>
    </dsp:sp>
    <dsp:sp modelId="{9F9B9A21-6AE7-4703-8B21-9F8BAC3B162A}">
      <dsp:nvSpPr>
        <dsp:cNvPr id="0" name=""/>
        <dsp:cNvSpPr/>
      </dsp:nvSpPr>
      <dsp:spPr>
        <a:xfrm>
          <a:off x="3235727" y="1053371"/>
          <a:ext cx="265607" cy="1287539"/>
        </a:xfrm>
        <a:custGeom>
          <a:avLst/>
          <a:gdLst/>
          <a:ahLst/>
          <a:cxnLst/>
          <a:rect l="0" t="0" r="0" b="0"/>
          <a:pathLst>
            <a:path>
              <a:moveTo>
                <a:pt x="0" y="0"/>
              </a:moveTo>
              <a:lnTo>
                <a:pt x="0" y="1287539"/>
              </a:lnTo>
              <a:lnTo>
                <a:pt x="265607" y="128753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58E797-A272-4587-93A6-E2EA7CE446C5}">
      <dsp:nvSpPr>
        <dsp:cNvPr id="0" name=""/>
        <dsp:cNvSpPr/>
      </dsp:nvSpPr>
      <dsp:spPr>
        <a:xfrm>
          <a:off x="3501334" y="2029777"/>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220327"/>
              <a:satOff val="10337"/>
              <a:lumOff val="-13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Analyse information in a financial context</a:t>
          </a:r>
        </a:p>
      </dsp:txBody>
      <dsp:txXfrm>
        <a:off x="3519560" y="2048003"/>
        <a:ext cx="2042876" cy="585815"/>
      </dsp:txXfrm>
    </dsp:sp>
    <dsp:sp modelId="{D786FAA0-8883-49F3-9D6F-D8A8BCB22A18}">
      <dsp:nvSpPr>
        <dsp:cNvPr id="0" name=""/>
        <dsp:cNvSpPr/>
      </dsp:nvSpPr>
      <dsp:spPr>
        <a:xfrm>
          <a:off x="3235727" y="1053371"/>
          <a:ext cx="265607" cy="2065373"/>
        </a:xfrm>
        <a:custGeom>
          <a:avLst/>
          <a:gdLst/>
          <a:ahLst/>
          <a:cxnLst/>
          <a:rect l="0" t="0" r="0" b="0"/>
          <a:pathLst>
            <a:path>
              <a:moveTo>
                <a:pt x="0" y="0"/>
              </a:moveTo>
              <a:lnTo>
                <a:pt x="0" y="2065373"/>
              </a:lnTo>
              <a:lnTo>
                <a:pt x="265607" y="206537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B7F72A-587C-4649-8FDC-C8D77B3B5C98}">
      <dsp:nvSpPr>
        <dsp:cNvPr id="0" name=""/>
        <dsp:cNvSpPr/>
      </dsp:nvSpPr>
      <dsp:spPr>
        <a:xfrm>
          <a:off x="3501334" y="2807611"/>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064392"/>
              <a:satOff val="12404"/>
              <a:lumOff val="-16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Evaluate financial issues</a:t>
          </a:r>
        </a:p>
      </dsp:txBody>
      <dsp:txXfrm>
        <a:off x="3519560" y="2825837"/>
        <a:ext cx="2042876" cy="585815"/>
      </dsp:txXfrm>
    </dsp:sp>
    <dsp:sp modelId="{A647F32C-43B4-43CD-B468-5D45A15ED759}">
      <dsp:nvSpPr>
        <dsp:cNvPr id="0" name=""/>
        <dsp:cNvSpPr/>
      </dsp:nvSpPr>
      <dsp:spPr>
        <a:xfrm>
          <a:off x="3235727" y="1053371"/>
          <a:ext cx="265607" cy="2843207"/>
        </a:xfrm>
        <a:custGeom>
          <a:avLst/>
          <a:gdLst/>
          <a:ahLst/>
          <a:cxnLst/>
          <a:rect l="0" t="0" r="0" b="0"/>
          <a:pathLst>
            <a:path>
              <a:moveTo>
                <a:pt x="0" y="0"/>
              </a:moveTo>
              <a:lnTo>
                <a:pt x="0" y="2843207"/>
              </a:lnTo>
              <a:lnTo>
                <a:pt x="265607" y="28432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61324A-1754-4D54-868F-B19290F7C1F0}">
      <dsp:nvSpPr>
        <dsp:cNvPr id="0" name=""/>
        <dsp:cNvSpPr/>
      </dsp:nvSpPr>
      <dsp:spPr>
        <a:xfrm>
          <a:off x="3501334" y="3585445"/>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908457"/>
              <a:satOff val="14472"/>
              <a:lumOff val="-18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Apply financial knowledge and understanding</a:t>
          </a:r>
        </a:p>
      </dsp:txBody>
      <dsp:txXfrm>
        <a:off x="3519560" y="3603671"/>
        <a:ext cx="2042876" cy="585815"/>
      </dsp:txXfrm>
    </dsp:sp>
    <dsp:sp modelId="{F5296585-B5E3-47E0-96CD-8E0F09B9B4A8}">
      <dsp:nvSpPr>
        <dsp:cNvPr id="0" name=""/>
        <dsp:cNvSpPr/>
      </dsp:nvSpPr>
      <dsp:spPr>
        <a:xfrm>
          <a:off x="5937326" y="431104"/>
          <a:ext cx="2656073" cy="622267"/>
        </a:xfrm>
        <a:prstGeom prst="roundRect">
          <a:avLst>
            <a:gd name="adj" fmla="val 10000"/>
          </a:avLst>
        </a:prstGeom>
        <a:solidFill>
          <a:schemeClr val="accent5">
            <a:hueOff val="-9284718"/>
            <a:satOff val="22741"/>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Contexts</a:t>
          </a:r>
          <a:endParaRPr lang="en-GB" sz="3500" kern="1200" dirty="0"/>
        </a:p>
      </dsp:txBody>
      <dsp:txXfrm>
        <a:off x="5955552" y="449330"/>
        <a:ext cx="2619621" cy="585815"/>
      </dsp:txXfrm>
    </dsp:sp>
    <dsp:sp modelId="{C42E1134-DD64-4FBE-BA10-6E1E4DE05497}">
      <dsp:nvSpPr>
        <dsp:cNvPr id="0" name=""/>
        <dsp:cNvSpPr/>
      </dsp:nvSpPr>
      <dsp:spPr>
        <a:xfrm>
          <a:off x="6202934" y="1053371"/>
          <a:ext cx="265607" cy="466700"/>
        </a:xfrm>
        <a:custGeom>
          <a:avLst/>
          <a:gdLst/>
          <a:ahLst/>
          <a:cxnLst/>
          <a:rect l="0" t="0" r="0" b="0"/>
          <a:pathLst>
            <a:path>
              <a:moveTo>
                <a:pt x="0" y="0"/>
              </a:moveTo>
              <a:lnTo>
                <a:pt x="0" y="466700"/>
              </a:lnTo>
              <a:lnTo>
                <a:pt x="265607" y="46670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2C4FF5-A68C-4170-A012-B69E08101239}">
      <dsp:nvSpPr>
        <dsp:cNvPr id="0" name=""/>
        <dsp:cNvSpPr/>
      </dsp:nvSpPr>
      <dsp:spPr>
        <a:xfrm>
          <a:off x="6468541" y="1208938"/>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2522"/>
              <a:satOff val="16539"/>
              <a:lumOff val="-213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Education and work</a:t>
          </a:r>
          <a:endParaRPr lang="en-GB" sz="1300" kern="1200" dirty="0"/>
        </a:p>
      </dsp:txBody>
      <dsp:txXfrm>
        <a:off x="6486767" y="1227164"/>
        <a:ext cx="2042876" cy="585815"/>
      </dsp:txXfrm>
    </dsp:sp>
    <dsp:sp modelId="{C9A472E9-4F87-4422-8F1F-68BE7CFF70F4}">
      <dsp:nvSpPr>
        <dsp:cNvPr id="0" name=""/>
        <dsp:cNvSpPr/>
      </dsp:nvSpPr>
      <dsp:spPr>
        <a:xfrm>
          <a:off x="6202934" y="1053371"/>
          <a:ext cx="265607" cy="1244534"/>
        </a:xfrm>
        <a:custGeom>
          <a:avLst/>
          <a:gdLst/>
          <a:ahLst/>
          <a:cxnLst/>
          <a:rect l="0" t="0" r="0" b="0"/>
          <a:pathLst>
            <a:path>
              <a:moveTo>
                <a:pt x="0" y="0"/>
              </a:moveTo>
              <a:lnTo>
                <a:pt x="0" y="1244534"/>
              </a:lnTo>
              <a:lnTo>
                <a:pt x="265607" y="12445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2F5248-0CC5-4C66-9E91-A4519C7B107E}">
      <dsp:nvSpPr>
        <dsp:cNvPr id="0" name=""/>
        <dsp:cNvSpPr/>
      </dsp:nvSpPr>
      <dsp:spPr>
        <a:xfrm>
          <a:off x="6468541" y="1986772"/>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7596587"/>
              <a:satOff val="18606"/>
              <a:lumOff val="-24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Home and family</a:t>
          </a:r>
          <a:endParaRPr lang="en-GB" sz="1300" kern="1200" dirty="0"/>
        </a:p>
      </dsp:txBody>
      <dsp:txXfrm>
        <a:off x="6486767" y="2004998"/>
        <a:ext cx="2042876" cy="585815"/>
      </dsp:txXfrm>
    </dsp:sp>
    <dsp:sp modelId="{31E6391E-E0A3-4704-A30C-78EFF74493AF}">
      <dsp:nvSpPr>
        <dsp:cNvPr id="0" name=""/>
        <dsp:cNvSpPr/>
      </dsp:nvSpPr>
      <dsp:spPr>
        <a:xfrm>
          <a:off x="6202934" y="1053371"/>
          <a:ext cx="265607" cy="2022368"/>
        </a:xfrm>
        <a:custGeom>
          <a:avLst/>
          <a:gdLst/>
          <a:ahLst/>
          <a:cxnLst/>
          <a:rect l="0" t="0" r="0" b="0"/>
          <a:pathLst>
            <a:path>
              <a:moveTo>
                <a:pt x="0" y="0"/>
              </a:moveTo>
              <a:lnTo>
                <a:pt x="0" y="2022368"/>
              </a:lnTo>
              <a:lnTo>
                <a:pt x="265607" y="202236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C3A0B7-63C8-4BFC-800D-F7788AA164ED}">
      <dsp:nvSpPr>
        <dsp:cNvPr id="0" name=""/>
        <dsp:cNvSpPr/>
      </dsp:nvSpPr>
      <dsp:spPr>
        <a:xfrm>
          <a:off x="6468541" y="2764606"/>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8440653"/>
              <a:satOff val="20674"/>
              <a:lumOff val="-267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Individual</a:t>
          </a:r>
          <a:endParaRPr lang="en-GB" sz="1300" kern="1200" dirty="0"/>
        </a:p>
      </dsp:txBody>
      <dsp:txXfrm>
        <a:off x="6486767" y="2782832"/>
        <a:ext cx="2042876" cy="585815"/>
      </dsp:txXfrm>
    </dsp:sp>
    <dsp:sp modelId="{841C4A14-5457-4877-A7B6-311771C97BDF}">
      <dsp:nvSpPr>
        <dsp:cNvPr id="0" name=""/>
        <dsp:cNvSpPr/>
      </dsp:nvSpPr>
      <dsp:spPr>
        <a:xfrm>
          <a:off x="6202934" y="1053371"/>
          <a:ext cx="265607" cy="2800202"/>
        </a:xfrm>
        <a:custGeom>
          <a:avLst/>
          <a:gdLst/>
          <a:ahLst/>
          <a:cxnLst/>
          <a:rect l="0" t="0" r="0" b="0"/>
          <a:pathLst>
            <a:path>
              <a:moveTo>
                <a:pt x="0" y="0"/>
              </a:moveTo>
              <a:lnTo>
                <a:pt x="0" y="2800202"/>
              </a:lnTo>
              <a:lnTo>
                <a:pt x="265607" y="280020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915432-9D88-46A6-8261-E20AFE0DBE96}">
      <dsp:nvSpPr>
        <dsp:cNvPr id="0" name=""/>
        <dsp:cNvSpPr/>
      </dsp:nvSpPr>
      <dsp:spPr>
        <a:xfrm>
          <a:off x="6468541" y="3542441"/>
          <a:ext cx="2079328" cy="6222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284718"/>
              <a:satOff val="22741"/>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Societal</a:t>
          </a:r>
          <a:endParaRPr lang="en-GB" sz="1300" kern="1200" dirty="0"/>
        </a:p>
      </dsp:txBody>
      <dsp:txXfrm>
        <a:off x="6486767" y="3560667"/>
        <a:ext cx="2042876" cy="5858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53F16-0374-412E-B9E7-857A138FB5E4}">
      <dsp:nvSpPr>
        <dsp:cNvPr id="0" name=""/>
        <dsp:cNvSpPr/>
      </dsp:nvSpPr>
      <dsp:spPr>
        <a:xfrm>
          <a:off x="851" y="393363"/>
          <a:ext cx="2656938" cy="62246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Content</a:t>
          </a:r>
          <a:endParaRPr lang="en-GB" sz="3500" kern="1200" dirty="0"/>
        </a:p>
      </dsp:txBody>
      <dsp:txXfrm>
        <a:off x="19082" y="411594"/>
        <a:ext cx="2620476" cy="586007"/>
      </dsp:txXfrm>
    </dsp:sp>
    <dsp:sp modelId="{D9D9B125-4AE1-468C-9233-754C5902BC6D}">
      <dsp:nvSpPr>
        <dsp:cNvPr id="0" name=""/>
        <dsp:cNvSpPr/>
      </dsp:nvSpPr>
      <dsp:spPr>
        <a:xfrm>
          <a:off x="266545" y="1015833"/>
          <a:ext cx="265693" cy="509871"/>
        </a:xfrm>
        <a:custGeom>
          <a:avLst/>
          <a:gdLst/>
          <a:ahLst/>
          <a:cxnLst/>
          <a:rect l="0" t="0" r="0" b="0"/>
          <a:pathLst>
            <a:path>
              <a:moveTo>
                <a:pt x="0" y="0"/>
              </a:moveTo>
              <a:lnTo>
                <a:pt x="0" y="509871"/>
              </a:lnTo>
              <a:lnTo>
                <a:pt x="265693" y="5098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194500-8570-45D5-8E79-1E7560CFE536}">
      <dsp:nvSpPr>
        <dsp:cNvPr id="0" name=""/>
        <dsp:cNvSpPr/>
      </dsp:nvSpPr>
      <dsp:spPr>
        <a:xfrm>
          <a:off x="532239" y="1214470"/>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smtClean="0"/>
            <a:t>Money and transactions</a:t>
          </a:r>
          <a:endParaRPr lang="en-GB" sz="1600" kern="1200" dirty="0"/>
        </a:p>
      </dsp:txBody>
      <dsp:txXfrm>
        <a:off x="550470" y="1232701"/>
        <a:ext cx="2043543" cy="586007"/>
      </dsp:txXfrm>
    </dsp:sp>
    <dsp:sp modelId="{41A9F423-C7D6-44F3-880F-B911089CB618}">
      <dsp:nvSpPr>
        <dsp:cNvPr id="0" name=""/>
        <dsp:cNvSpPr/>
      </dsp:nvSpPr>
      <dsp:spPr>
        <a:xfrm>
          <a:off x="266545" y="1015833"/>
          <a:ext cx="265693" cy="1287958"/>
        </a:xfrm>
        <a:custGeom>
          <a:avLst/>
          <a:gdLst/>
          <a:ahLst/>
          <a:cxnLst/>
          <a:rect l="0" t="0" r="0" b="0"/>
          <a:pathLst>
            <a:path>
              <a:moveTo>
                <a:pt x="0" y="0"/>
              </a:moveTo>
              <a:lnTo>
                <a:pt x="0" y="1287958"/>
              </a:lnTo>
              <a:lnTo>
                <a:pt x="265693" y="128795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781D04-F72B-4A72-935C-E761A4423D65}">
      <dsp:nvSpPr>
        <dsp:cNvPr id="0" name=""/>
        <dsp:cNvSpPr/>
      </dsp:nvSpPr>
      <dsp:spPr>
        <a:xfrm>
          <a:off x="532239" y="1992557"/>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094906"/>
              <a:satOff val="758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smtClean="0"/>
            <a:t>Planning and managing finances</a:t>
          </a:r>
          <a:endParaRPr lang="en-GB" sz="1600" kern="1200" dirty="0"/>
        </a:p>
      </dsp:txBody>
      <dsp:txXfrm>
        <a:off x="550470" y="2010788"/>
        <a:ext cx="2043543" cy="586007"/>
      </dsp:txXfrm>
    </dsp:sp>
    <dsp:sp modelId="{43EF862A-D6D2-4868-B8B4-66F578A4837E}">
      <dsp:nvSpPr>
        <dsp:cNvPr id="0" name=""/>
        <dsp:cNvSpPr/>
      </dsp:nvSpPr>
      <dsp:spPr>
        <a:xfrm>
          <a:off x="266545" y="1015833"/>
          <a:ext cx="265693" cy="2066046"/>
        </a:xfrm>
        <a:custGeom>
          <a:avLst/>
          <a:gdLst/>
          <a:ahLst/>
          <a:cxnLst/>
          <a:rect l="0" t="0" r="0" b="0"/>
          <a:pathLst>
            <a:path>
              <a:moveTo>
                <a:pt x="0" y="0"/>
              </a:moveTo>
              <a:lnTo>
                <a:pt x="0" y="2066046"/>
              </a:lnTo>
              <a:lnTo>
                <a:pt x="265693" y="206604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8FF0B6-71D5-4978-AFDD-71B8E3131BB0}">
      <dsp:nvSpPr>
        <dsp:cNvPr id="0" name=""/>
        <dsp:cNvSpPr/>
      </dsp:nvSpPr>
      <dsp:spPr>
        <a:xfrm>
          <a:off x="532239" y="2770644"/>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189812"/>
              <a:satOff val="15161"/>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smtClean="0"/>
            <a:t>Risk and reward</a:t>
          </a:r>
          <a:endParaRPr lang="en-GB" sz="1600" kern="1200" dirty="0"/>
        </a:p>
      </dsp:txBody>
      <dsp:txXfrm>
        <a:off x="550470" y="2788875"/>
        <a:ext cx="2043543" cy="586007"/>
      </dsp:txXfrm>
    </dsp:sp>
    <dsp:sp modelId="{7F03EC5E-CD72-4463-8A8C-3D89593EC75B}">
      <dsp:nvSpPr>
        <dsp:cNvPr id="0" name=""/>
        <dsp:cNvSpPr/>
      </dsp:nvSpPr>
      <dsp:spPr>
        <a:xfrm>
          <a:off x="266545" y="1015833"/>
          <a:ext cx="265693" cy="2844133"/>
        </a:xfrm>
        <a:custGeom>
          <a:avLst/>
          <a:gdLst/>
          <a:ahLst/>
          <a:cxnLst/>
          <a:rect l="0" t="0" r="0" b="0"/>
          <a:pathLst>
            <a:path>
              <a:moveTo>
                <a:pt x="0" y="0"/>
              </a:moveTo>
              <a:lnTo>
                <a:pt x="0" y="2844133"/>
              </a:lnTo>
              <a:lnTo>
                <a:pt x="265693" y="284413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A7D669-011F-48E8-BA49-7345A063F9DE}">
      <dsp:nvSpPr>
        <dsp:cNvPr id="0" name=""/>
        <dsp:cNvSpPr/>
      </dsp:nvSpPr>
      <dsp:spPr>
        <a:xfrm>
          <a:off x="532239" y="3548732"/>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284718"/>
              <a:satOff val="22741"/>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GB" sz="1600" kern="1200" dirty="0" smtClean="0"/>
            <a:t>Financial landscape</a:t>
          </a:r>
          <a:endParaRPr lang="en-GB" sz="1600" kern="1200" dirty="0"/>
        </a:p>
      </dsp:txBody>
      <dsp:txXfrm>
        <a:off x="550470" y="3566963"/>
        <a:ext cx="2043543" cy="586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8E77D-0CFC-474A-A0E5-01E4343D6330}">
      <dsp:nvSpPr>
        <dsp:cNvPr id="0" name=""/>
        <dsp:cNvSpPr/>
      </dsp:nvSpPr>
      <dsp:spPr>
        <a:xfrm>
          <a:off x="851" y="393363"/>
          <a:ext cx="2656938" cy="62246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Processes</a:t>
          </a:r>
          <a:endParaRPr lang="en-GB" sz="3500" kern="1200" dirty="0"/>
        </a:p>
      </dsp:txBody>
      <dsp:txXfrm>
        <a:off x="19082" y="411594"/>
        <a:ext cx="2620476" cy="586007"/>
      </dsp:txXfrm>
    </dsp:sp>
    <dsp:sp modelId="{BFDE232B-9A28-49BD-A00A-07D4517AFF97}">
      <dsp:nvSpPr>
        <dsp:cNvPr id="0" name=""/>
        <dsp:cNvSpPr/>
      </dsp:nvSpPr>
      <dsp:spPr>
        <a:xfrm>
          <a:off x="266545" y="1015833"/>
          <a:ext cx="265693" cy="509871"/>
        </a:xfrm>
        <a:custGeom>
          <a:avLst/>
          <a:gdLst/>
          <a:ahLst/>
          <a:cxnLst/>
          <a:rect l="0" t="0" r="0" b="0"/>
          <a:pathLst>
            <a:path>
              <a:moveTo>
                <a:pt x="0" y="0"/>
              </a:moveTo>
              <a:lnTo>
                <a:pt x="0" y="509871"/>
              </a:lnTo>
              <a:lnTo>
                <a:pt x="265693" y="5098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D9B-6785-423D-8553-ECFD012B65D0}">
      <dsp:nvSpPr>
        <dsp:cNvPr id="0" name=""/>
        <dsp:cNvSpPr/>
      </dsp:nvSpPr>
      <dsp:spPr>
        <a:xfrm>
          <a:off x="532239" y="1214470"/>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Identifying financial information</a:t>
          </a:r>
          <a:endParaRPr lang="en-GB" sz="1300" kern="1200" dirty="0"/>
        </a:p>
      </dsp:txBody>
      <dsp:txXfrm>
        <a:off x="550470" y="1232701"/>
        <a:ext cx="2043543" cy="586007"/>
      </dsp:txXfrm>
    </dsp:sp>
    <dsp:sp modelId="{BB8EAAED-C52B-4671-8EB4-AA70621D9BEE}">
      <dsp:nvSpPr>
        <dsp:cNvPr id="0" name=""/>
        <dsp:cNvSpPr/>
      </dsp:nvSpPr>
      <dsp:spPr>
        <a:xfrm>
          <a:off x="266545" y="1015833"/>
          <a:ext cx="265693" cy="1287958"/>
        </a:xfrm>
        <a:custGeom>
          <a:avLst/>
          <a:gdLst/>
          <a:ahLst/>
          <a:cxnLst/>
          <a:rect l="0" t="0" r="0" b="0"/>
          <a:pathLst>
            <a:path>
              <a:moveTo>
                <a:pt x="0" y="0"/>
              </a:moveTo>
              <a:lnTo>
                <a:pt x="0" y="1287958"/>
              </a:lnTo>
              <a:lnTo>
                <a:pt x="265693" y="128795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CBF147-2736-48DD-9A6D-F25E60DAE76A}">
      <dsp:nvSpPr>
        <dsp:cNvPr id="0" name=""/>
        <dsp:cNvSpPr/>
      </dsp:nvSpPr>
      <dsp:spPr>
        <a:xfrm>
          <a:off x="532239" y="1992557"/>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094906"/>
              <a:satOff val="758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Analyse information in a financial context</a:t>
          </a:r>
        </a:p>
      </dsp:txBody>
      <dsp:txXfrm>
        <a:off x="550470" y="2010788"/>
        <a:ext cx="2043543" cy="586007"/>
      </dsp:txXfrm>
    </dsp:sp>
    <dsp:sp modelId="{E0164AA5-7EF4-43C5-9410-0AA617F674F4}">
      <dsp:nvSpPr>
        <dsp:cNvPr id="0" name=""/>
        <dsp:cNvSpPr/>
      </dsp:nvSpPr>
      <dsp:spPr>
        <a:xfrm>
          <a:off x="266545" y="1015833"/>
          <a:ext cx="265693" cy="2066046"/>
        </a:xfrm>
        <a:custGeom>
          <a:avLst/>
          <a:gdLst/>
          <a:ahLst/>
          <a:cxnLst/>
          <a:rect l="0" t="0" r="0" b="0"/>
          <a:pathLst>
            <a:path>
              <a:moveTo>
                <a:pt x="0" y="0"/>
              </a:moveTo>
              <a:lnTo>
                <a:pt x="0" y="2066046"/>
              </a:lnTo>
              <a:lnTo>
                <a:pt x="265693" y="206604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AA9AC-1381-4314-BA85-BED28393DBDE}">
      <dsp:nvSpPr>
        <dsp:cNvPr id="0" name=""/>
        <dsp:cNvSpPr/>
      </dsp:nvSpPr>
      <dsp:spPr>
        <a:xfrm>
          <a:off x="532239" y="2770644"/>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189812"/>
              <a:satOff val="15161"/>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Evaluate financial issues</a:t>
          </a:r>
        </a:p>
      </dsp:txBody>
      <dsp:txXfrm>
        <a:off x="550470" y="2788875"/>
        <a:ext cx="2043543" cy="586007"/>
      </dsp:txXfrm>
    </dsp:sp>
    <dsp:sp modelId="{D82D06BB-09FA-4097-878D-EDFA5CC644C8}">
      <dsp:nvSpPr>
        <dsp:cNvPr id="0" name=""/>
        <dsp:cNvSpPr/>
      </dsp:nvSpPr>
      <dsp:spPr>
        <a:xfrm>
          <a:off x="266545" y="1015833"/>
          <a:ext cx="265693" cy="2844133"/>
        </a:xfrm>
        <a:custGeom>
          <a:avLst/>
          <a:gdLst/>
          <a:ahLst/>
          <a:cxnLst/>
          <a:rect l="0" t="0" r="0" b="0"/>
          <a:pathLst>
            <a:path>
              <a:moveTo>
                <a:pt x="0" y="0"/>
              </a:moveTo>
              <a:lnTo>
                <a:pt x="0" y="2844133"/>
              </a:lnTo>
              <a:lnTo>
                <a:pt x="265693" y="284413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B5BC4D-FDCF-4F52-9954-999A65BE7AB3}">
      <dsp:nvSpPr>
        <dsp:cNvPr id="0" name=""/>
        <dsp:cNvSpPr/>
      </dsp:nvSpPr>
      <dsp:spPr>
        <a:xfrm>
          <a:off x="532239" y="3548732"/>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284718"/>
              <a:satOff val="22741"/>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GB" sz="1300" kern="1200" dirty="0" smtClean="0"/>
            <a:t>Apply financial knowledge and understanding</a:t>
          </a:r>
        </a:p>
      </dsp:txBody>
      <dsp:txXfrm>
        <a:off x="550470" y="3566963"/>
        <a:ext cx="2043543" cy="5860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47617-4105-4DEA-AC46-5CE139571007}">
      <dsp:nvSpPr>
        <dsp:cNvPr id="0" name=""/>
        <dsp:cNvSpPr/>
      </dsp:nvSpPr>
      <dsp:spPr>
        <a:xfrm>
          <a:off x="851" y="393363"/>
          <a:ext cx="2656938" cy="622469"/>
        </a:xfrm>
        <a:prstGeom prst="roundRect">
          <a:avLst>
            <a:gd name="adj" fmla="val 10000"/>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GB" sz="3500" kern="1200" dirty="0" smtClean="0"/>
            <a:t>Contexts</a:t>
          </a:r>
          <a:endParaRPr lang="en-GB" sz="3500" kern="1200" dirty="0"/>
        </a:p>
      </dsp:txBody>
      <dsp:txXfrm>
        <a:off x="19082" y="411594"/>
        <a:ext cx="2620476" cy="586007"/>
      </dsp:txXfrm>
    </dsp:sp>
    <dsp:sp modelId="{2D60EED3-01F1-483D-9C7D-646173491FDA}">
      <dsp:nvSpPr>
        <dsp:cNvPr id="0" name=""/>
        <dsp:cNvSpPr/>
      </dsp:nvSpPr>
      <dsp:spPr>
        <a:xfrm>
          <a:off x="266545" y="1015833"/>
          <a:ext cx="265693" cy="466852"/>
        </a:xfrm>
        <a:custGeom>
          <a:avLst/>
          <a:gdLst/>
          <a:ahLst/>
          <a:cxnLst/>
          <a:rect l="0" t="0" r="0" b="0"/>
          <a:pathLst>
            <a:path>
              <a:moveTo>
                <a:pt x="0" y="0"/>
              </a:moveTo>
              <a:lnTo>
                <a:pt x="0" y="466852"/>
              </a:lnTo>
              <a:lnTo>
                <a:pt x="265693" y="4668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E915A6-BA2A-488E-B3A4-FDB89EB735E8}">
      <dsp:nvSpPr>
        <dsp:cNvPr id="0" name=""/>
        <dsp:cNvSpPr/>
      </dsp:nvSpPr>
      <dsp:spPr>
        <a:xfrm>
          <a:off x="532239" y="1171451"/>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GB" sz="1900" kern="1200" dirty="0" smtClean="0"/>
            <a:t>Education and work</a:t>
          </a:r>
          <a:endParaRPr lang="en-GB" sz="1900" kern="1200" dirty="0"/>
        </a:p>
      </dsp:txBody>
      <dsp:txXfrm>
        <a:off x="550470" y="1189682"/>
        <a:ext cx="2043543" cy="586007"/>
      </dsp:txXfrm>
    </dsp:sp>
    <dsp:sp modelId="{9BFBA6D1-B604-4FD4-93C3-4AB1711A3DCB}">
      <dsp:nvSpPr>
        <dsp:cNvPr id="0" name=""/>
        <dsp:cNvSpPr/>
      </dsp:nvSpPr>
      <dsp:spPr>
        <a:xfrm>
          <a:off x="266545" y="1015833"/>
          <a:ext cx="265693" cy="1244939"/>
        </a:xfrm>
        <a:custGeom>
          <a:avLst/>
          <a:gdLst/>
          <a:ahLst/>
          <a:cxnLst/>
          <a:rect l="0" t="0" r="0" b="0"/>
          <a:pathLst>
            <a:path>
              <a:moveTo>
                <a:pt x="0" y="0"/>
              </a:moveTo>
              <a:lnTo>
                <a:pt x="0" y="1244939"/>
              </a:lnTo>
              <a:lnTo>
                <a:pt x="265693" y="124493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93BB32-9DC6-4F58-A5D3-162DFFCABC89}">
      <dsp:nvSpPr>
        <dsp:cNvPr id="0" name=""/>
        <dsp:cNvSpPr/>
      </dsp:nvSpPr>
      <dsp:spPr>
        <a:xfrm>
          <a:off x="532239" y="1949538"/>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094906"/>
              <a:satOff val="758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GB" sz="1900" kern="1200" dirty="0" smtClean="0"/>
            <a:t>Home and family</a:t>
          </a:r>
          <a:endParaRPr lang="en-GB" sz="1900" kern="1200" dirty="0"/>
        </a:p>
      </dsp:txBody>
      <dsp:txXfrm>
        <a:off x="550470" y="1967769"/>
        <a:ext cx="2043543" cy="586007"/>
      </dsp:txXfrm>
    </dsp:sp>
    <dsp:sp modelId="{96EB4FFC-C244-462A-B556-A543A3A248BD}">
      <dsp:nvSpPr>
        <dsp:cNvPr id="0" name=""/>
        <dsp:cNvSpPr/>
      </dsp:nvSpPr>
      <dsp:spPr>
        <a:xfrm>
          <a:off x="266545" y="1015833"/>
          <a:ext cx="265693" cy="2023027"/>
        </a:xfrm>
        <a:custGeom>
          <a:avLst/>
          <a:gdLst/>
          <a:ahLst/>
          <a:cxnLst/>
          <a:rect l="0" t="0" r="0" b="0"/>
          <a:pathLst>
            <a:path>
              <a:moveTo>
                <a:pt x="0" y="0"/>
              </a:moveTo>
              <a:lnTo>
                <a:pt x="0" y="2023027"/>
              </a:lnTo>
              <a:lnTo>
                <a:pt x="265693" y="202302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7091D3-F5EC-43DF-9E8D-37A7F284E8C6}">
      <dsp:nvSpPr>
        <dsp:cNvPr id="0" name=""/>
        <dsp:cNvSpPr/>
      </dsp:nvSpPr>
      <dsp:spPr>
        <a:xfrm>
          <a:off x="532239" y="2727625"/>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189812"/>
              <a:satOff val="15161"/>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GB" sz="1900" kern="1200" dirty="0" smtClean="0"/>
            <a:t>Individual</a:t>
          </a:r>
          <a:endParaRPr lang="en-GB" sz="1900" kern="1200" dirty="0"/>
        </a:p>
      </dsp:txBody>
      <dsp:txXfrm>
        <a:off x="550470" y="2745856"/>
        <a:ext cx="2043543" cy="586007"/>
      </dsp:txXfrm>
    </dsp:sp>
    <dsp:sp modelId="{008B44E0-F366-471E-90B7-71893794994C}">
      <dsp:nvSpPr>
        <dsp:cNvPr id="0" name=""/>
        <dsp:cNvSpPr/>
      </dsp:nvSpPr>
      <dsp:spPr>
        <a:xfrm>
          <a:off x="266545" y="1015833"/>
          <a:ext cx="265693" cy="2801114"/>
        </a:xfrm>
        <a:custGeom>
          <a:avLst/>
          <a:gdLst/>
          <a:ahLst/>
          <a:cxnLst/>
          <a:rect l="0" t="0" r="0" b="0"/>
          <a:pathLst>
            <a:path>
              <a:moveTo>
                <a:pt x="0" y="0"/>
              </a:moveTo>
              <a:lnTo>
                <a:pt x="0" y="2801114"/>
              </a:lnTo>
              <a:lnTo>
                <a:pt x="265693" y="280111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77912A-E89F-4809-B065-FB29CCD01524}">
      <dsp:nvSpPr>
        <dsp:cNvPr id="0" name=""/>
        <dsp:cNvSpPr/>
      </dsp:nvSpPr>
      <dsp:spPr>
        <a:xfrm>
          <a:off x="532239" y="3505713"/>
          <a:ext cx="2080005" cy="6224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284718"/>
              <a:satOff val="22741"/>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GB" sz="1900" kern="1200" dirty="0" smtClean="0"/>
            <a:t>Societal</a:t>
          </a:r>
          <a:endParaRPr lang="en-GB" sz="1900" kern="1200" dirty="0"/>
        </a:p>
      </dsp:txBody>
      <dsp:txXfrm>
        <a:off x="550470" y="3523944"/>
        <a:ext cx="2043543" cy="5860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87B89-3F2E-42A2-AAC5-7570CE8A6F8E}">
      <dsp:nvSpPr>
        <dsp:cNvPr id="0" name=""/>
        <dsp:cNvSpPr/>
      </dsp:nvSpPr>
      <dsp:spPr>
        <a:xfrm rot="5400000">
          <a:off x="5034308" y="-2475788"/>
          <a:ext cx="820863" cy="5978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t>…if they go to the cinema, will they still have enough money for the bus fare home?  Or would it be better to buy pizza and invite friends home? </a:t>
          </a:r>
          <a:endParaRPr lang="en-GB" sz="1600" kern="1200" dirty="0"/>
        </a:p>
      </dsp:txBody>
      <dsp:txXfrm rot="-5400000">
        <a:off x="2455392" y="143199"/>
        <a:ext cx="5938625" cy="740721"/>
      </dsp:txXfrm>
    </dsp:sp>
    <dsp:sp modelId="{699CD1DE-BF3F-41BB-9006-4371B5627238}">
      <dsp:nvSpPr>
        <dsp:cNvPr id="0" name=""/>
        <dsp:cNvSpPr/>
      </dsp:nvSpPr>
      <dsp:spPr>
        <a:xfrm>
          <a:off x="1191" y="520"/>
          <a:ext cx="2454200" cy="1026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kern="1200" dirty="0" smtClean="0"/>
            <a:t>Balance their priority and plan what to spend </a:t>
          </a:r>
          <a:br>
            <a:rPr lang="en-GB" sz="1800" kern="1200" dirty="0" smtClean="0"/>
          </a:br>
          <a:r>
            <a:rPr lang="en-GB" sz="1800" kern="1200" dirty="0" smtClean="0"/>
            <a:t>money on</a:t>
          </a:r>
          <a:endParaRPr lang="en-GB" sz="1800" kern="1200" dirty="0"/>
        </a:p>
      </dsp:txBody>
      <dsp:txXfrm>
        <a:off x="51280" y="50609"/>
        <a:ext cx="2354022" cy="925900"/>
      </dsp:txXfrm>
    </dsp:sp>
    <dsp:sp modelId="{34028070-B418-4CFA-9A06-5FCDB18469B9}">
      <dsp:nvSpPr>
        <dsp:cNvPr id="0" name=""/>
        <dsp:cNvSpPr/>
      </dsp:nvSpPr>
      <dsp:spPr>
        <a:xfrm rot="5400000">
          <a:off x="5034308" y="-1398405"/>
          <a:ext cx="820863" cy="5978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t>…a games console will need new games, a motorbike will need fuel and tyres and services and so on. </a:t>
          </a:r>
          <a:endParaRPr lang="en-GB" sz="1600" kern="1200" dirty="0"/>
        </a:p>
      </dsp:txBody>
      <dsp:txXfrm rot="-5400000">
        <a:off x="2455392" y="1220582"/>
        <a:ext cx="5938625" cy="740721"/>
      </dsp:txXfrm>
    </dsp:sp>
    <dsp:sp modelId="{5068C0EA-448E-4ED1-AA98-F8A0D9DF3FB7}">
      <dsp:nvSpPr>
        <dsp:cNvPr id="0" name=""/>
        <dsp:cNvSpPr/>
      </dsp:nvSpPr>
      <dsp:spPr>
        <a:xfrm>
          <a:off x="1191" y="1077902"/>
          <a:ext cx="2454200" cy="1026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kern="1200" dirty="0" smtClean="0"/>
            <a:t>Remember that some of the purchases have ongoing costs </a:t>
          </a:r>
          <a:endParaRPr lang="en-GB" sz="1800" kern="1200" dirty="0"/>
        </a:p>
      </dsp:txBody>
      <dsp:txXfrm>
        <a:off x="51280" y="1127991"/>
        <a:ext cx="2354022" cy="925900"/>
      </dsp:txXfrm>
    </dsp:sp>
    <dsp:sp modelId="{CF78A7ED-F251-40C1-BDEB-698C497F5C22}">
      <dsp:nvSpPr>
        <dsp:cNvPr id="0" name=""/>
        <dsp:cNvSpPr/>
      </dsp:nvSpPr>
      <dsp:spPr>
        <a:xfrm rot="5400000">
          <a:off x="5034308" y="-321023"/>
          <a:ext cx="820863" cy="5978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eaLnBrk="1" latinLnBrk="0">
            <a:lnSpc>
              <a:spcPct val="90000"/>
            </a:lnSpc>
            <a:spcBef>
              <a:spcPct val="0"/>
            </a:spcBef>
            <a:spcAft>
              <a:spcPct val="15000"/>
            </a:spcAft>
            <a:buChar char="••"/>
          </a:pPr>
          <a:r>
            <a:rPr lang="en-GB" sz="1600" kern="1200" dirty="0" smtClean="0"/>
            <a:t> …Some emails that look like they came from their bank might not be legitimate, they should know what to do if they are not sure</a:t>
          </a:r>
          <a:endParaRPr lang="en-GB" sz="1600" kern="1200" dirty="0"/>
        </a:p>
      </dsp:txBody>
      <dsp:txXfrm rot="-5400000">
        <a:off x="2455392" y="2297964"/>
        <a:ext cx="5938625" cy="740721"/>
      </dsp:txXfrm>
    </dsp:sp>
    <dsp:sp modelId="{884A4E50-9297-4BB3-8A99-302888EA1D71}">
      <dsp:nvSpPr>
        <dsp:cNvPr id="0" name=""/>
        <dsp:cNvSpPr/>
      </dsp:nvSpPr>
      <dsp:spPr>
        <a:xfrm>
          <a:off x="1191" y="2155285"/>
          <a:ext cx="2454200" cy="1026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kern="1200" dirty="0" smtClean="0"/>
            <a:t>Being alert </a:t>
          </a:r>
          <a:br>
            <a:rPr lang="en-GB" sz="1800" kern="1200" dirty="0" smtClean="0"/>
          </a:br>
          <a:r>
            <a:rPr lang="en-GB" sz="1800" kern="1200" dirty="0" smtClean="0"/>
            <a:t>to possible fraud </a:t>
          </a:r>
          <a:endParaRPr lang="en-GB" sz="1800" kern="1200" dirty="0"/>
        </a:p>
      </dsp:txBody>
      <dsp:txXfrm>
        <a:off x="51280" y="2205374"/>
        <a:ext cx="2354022" cy="925900"/>
      </dsp:txXfrm>
    </dsp:sp>
    <dsp:sp modelId="{5F7D3143-3F40-4149-8E91-04399E9B176B}">
      <dsp:nvSpPr>
        <dsp:cNvPr id="0" name=""/>
        <dsp:cNvSpPr/>
      </dsp:nvSpPr>
      <dsp:spPr>
        <a:xfrm rot="5400000">
          <a:off x="5158000" y="756359"/>
          <a:ext cx="573479" cy="5978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t>…If their phone gets stolen, they should ask their parents if it is covered by their household insurance</a:t>
          </a:r>
          <a:endParaRPr lang="en-GB" sz="1600" kern="1200" dirty="0"/>
        </a:p>
      </dsp:txBody>
      <dsp:txXfrm rot="-5400000">
        <a:off x="2455392" y="3486963"/>
        <a:ext cx="5950701" cy="517489"/>
      </dsp:txXfrm>
    </dsp:sp>
    <dsp:sp modelId="{4FA376C5-2278-4345-BBE0-4BD026E672CF}">
      <dsp:nvSpPr>
        <dsp:cNvPr id="0" name=""/>
        <dsp:cNvSpPr/>
      </dsp:nvSpPr>
      <dsp:spPr>
        <a:xfrm>
          <a:off x="1191" y="3232668"/>
          <a:ext cx="2454200" cy="1026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kern="1200" dirty="0" smtClean="0"/>
            <a:t>Knowing what risk is and what insurance is meant for </a:t>
          </a:r>
          <a:endParaRPr lang="en-GB" sz="1800" kern="1200" dirty="0"/>
        </a:p>
      </dsp:txBody>
      <dsp:txXfrm>
        <a:off x="51280" y="3282757"/>
        <a:ext cx="2354022" cy="925900"/>
      </dsp:txXfrm>
    </dsp:sp>
    <dsp:sp modelId="{3BA6CC44-025F-43F5-BD73-3E62DA223E0C}">
      <dsp:nvSpPr>
        <dsp:cNvPr id="0" name=""/>
        <dsp:cNvSpPr/>
      </dsp:nvSpPr>
      <dsp:spPr>
        <a:xfrm rot="5400000">
          <a:off x="4827718" y="1937725"/>
          <a:ext cx="1234044" cy="5978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t>…they should know that if they buy a computer on credit  they will have to pay interest on the loan as well as paying the advertised price for the computer</a:t>
          </a:r>
          <a:endParaRPr lang="en-GB" sz="1600" kern="1200" dirty="0"/>
        </a:p>
        <a:p>
          <a:pPr marL="171450" lvl="1" indent="-171450" algn="l" defTabSz="711200" rtl="0">
            <a:lnSpc>
              <a:spcPct val="90000"/>
            </a:lnSpc>
            <a:spcBef>
              <a:spcPct val="0"/>
            </a:spcBef>
            <a:spcAft>
              <a:spcPct val="15000"/>
            </a:spcAft>
            <a:buChar char="••"/>
          </a:pPr>
          <a:r>
            <a:rPr lang="en-GB" sz="1600" kern="1200" dirty="0" smtClean="0"/>
            <a:t>…and they will realise that the less they repay of that loan each month, the more they will pay in interest</a:t>
          </a:r>
          <a:endParaRPr lang="en-GB" sz="1600" kern="1200" dirty="0"/>
        </a:p>
      </dsp:txBody>
      <dsp:txXfrm rot="-5400000">
        <a:off x="2455393" y="4370292"/>
        <a:ext cx="5918455" cy="1113562"/>
      </dsp:txXfrm>
    </dsp:sp>
    <dsp:sp modelId="{035C0A5F-6E39-41D7-91E0-26CF8317A9A5}">
      <dsp:nvSpPr>
        <dsp:cNvPr id="0" name=""/>
        <dsp:cNvSpPr/>
      </dsp:nvSpPr>
      <dsp:spPr>
        <a:xfrm>
          <a:off x="1191" y="4414034"/>
          <a:ext cx="2454200" cy="10260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kern="1200" dirty="0" smtClean="0"/>
            <a:t>Make an informed decision about credit</a:t>
          </a:r>
          <a:endParaRPr lang="en-GB" sz="1800" kern="1200" dirty="0"/>
        </a:p>
      </dsp:txBody>
      <dsp:txXfrm>
        <a:off x="51280" y="4464123"/>
        <a:ext cx="2354022" cy="92590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166" tIns="45583" rIns="91166" bIns="45583"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166" tIns="45583" rIns="91166" bIns="45583" rtlCol="0"/>
          <a:lstStyle>
            <a:lvl1pPr algn="r">
              <a:defRPr sz="1200"/>
            </a:lvl1pPr>
          </a:lstStyle>
          <a:p>
            <a:fld id="{05F1D2C7-CEC8-4E82-B55D-DBAA26B3BCAA}" type="datetimeFigureOut">
              <a:rPr lang="en-GB" smtClean="0"/>
              <a:t>4/08/2014</a:t>
            </a:fld>
            <a:endParaRPr lang="en-GB"/>
          </a:p>
        </p:txBody>
      </p:sp>
      <p:sp>
        <p:nvSpPr>
          <p:cNvPr id="4" name="Footer Placeholder 3"/>
          <p:cNvSpPr>
            <a:spLocks noGrp="1"/>
          </p:cNvSpPr>
          <p:nvPr>
            <p:ph type="ftr" sz="quarter" idx="2"/>
          </p:nvPr>
        </p:nvSpPr>
        <p:spPr>
          <a:xfrm>
            <a:off x="1" y="9408981"/>
            <a:ext cx="2944283" cy="495300"/>
          </a:xfrm>
          <a:prstGeom prst="rect">
            <a:avLst/>
          </a:prstGeom>
        </p:spPr>
        <p:txBody>
          <a:bodyPr vert="horz" lIns="91166" tIns="45583" rIns="91166" bIns="45583"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166" tIns="45583" rIns="91166" bIns="45583" rtlCol="0" anchor="b"/>
          <a:lstStyle>
            <a:lvl1pPr algn="r">
              <a:defRPr sz="1200"/>
            </a:lvl1pPr>
          </a:lstStyle>
          <a:p>
            <a:fld id="{0F4D24ED-E987-453B-83EF-AA2D08417007}" type="slidenum">
              <a:rPr lang="en-GB" smtClean="0"/>
              <a:t>‹#›</a:t>
            </a:fld>
            <a:endParaRPr lang="en-GB"/>
          </a:p>
        </p:txBody>
      </p:sp>
    </p:spTree>
    <p:extLst>
      <p:ext uri="{BB962C8B-B14F-4D97-AF65-F5344CB8AC3E}">
        <p14:creationId xmlns:p14="http://schemas.microsoft.com/office/powerpoint/2010/main" val="3383041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2944283" cy="495300"/>
          </a:xfrm>
          <a:prstGeom prst="rect">
            <a:avLst/>
          </a:prstGeom>
        </p:spPr>
        <p:txBody>
          <a:bodyPr vert="horz" lIns="91166" tIns="45583" rIns="91166" bIns="45583" rtlCol="0"/>
          <a:lstStyle>
            <a:lvl1pPr algn="l">
              <a:defRPr sz="1200"/>
            </a:lvl1pPr>
          </a:lstStyle>
          <a:p>
            <a:endParaRPr lang="ko-KR" altLang="en-US"/>
          </a:p>
        </p:txBody>
      </p:sp>
      <p:sp>
        <p:nvSpPr>
          <p:cNvPr id="3" name="날짜 개체 틀 2"/>
          <p:cNvSpPr>
            <a:spLocks noGrp="1"/>
          </p:cNvSpPr>
          <p:nvPr>
            <p:ph type="dt" idx="1"/>
          </p:nvPr>
        </p:nvSpPr>
        <p:spPr>
          <a:xfrm>
            <a:off x="3848645" y="0"/>
            <a:ext cx="2944283" cy="495300"/>
          </a:xfrm>
          <a:prstGeom prst="rect">
            <a:avLst/>
          </a:prstGeom>
        </p:spPr>
        <p:txBody>
          <a:bodyPr vert="horz" lIns="91166" tIns="45583" rIns="91166" bIns="45583" rtlCol="0"/>
          <a:lstStyle>
            <a:lvl1pPr algn="r">
              <a:defRPr sz="1200"/>
            </a:lvl1pPr>
          </a:lstStyle>
          <a:p>
            <a:fld id="{47CBD09D-D78D-496B-8B75-449691DFEA65}" type="datetimeFigureOut">
              <a:rPr lang="ko-KR" altLang="en-US" smtClean="0"/>
              <a:pPr/>
              <a:t>4/08/2014</a:t>
            </a:fld>
            <a:endParaRPr lang="ko-KR" altLang="en-US"/>
          </a:p>
        </p:txBody>
      </p:sp>
      <p:sp>
        <p:nvSpPr>
          <p:cNvPr id="4" name="슬라이드 이미지 개체 틀 3"/>
          <p:cNvSpPr>
            <a:spLocks noGrp="1" noRot="1" noChangeAspect="1"/>
          </p:cNvSpPr>
          <p:nvPr>
            <p:ph type="sldImg" idx="2"/>
          </p:nvPr>
        </p:nvSpPr>
        <p:spPr>
          <a:xfrm>
            <a:off x="920750" y="742950"/>
            <a:ext cx="4954588" cy="3714750"/>
          </a:xfrm>
          <a:prstGeom prst="rect">
            <a:avLst/>
          </a:prstGeom>
          <a:noFill/>
          <a:ln w="12700">
            <a:solidFill>
              <a:prstClr val="black"/>
            </a:solidFill>
          </a:ln>
        </p:spPr>
        <p:txBody>
          <a:bodyPr vert="horz" lIns="91166" tIns="45583" rIns="91166" bIns="45583" rtlCol="0" anchor="ctr"/>
          <a:lstStyle/>
          <a:p>
            <a:endParaRPr lang="ko-KR" altLang="en-US"/>
          </a:p>
        </p:txBody>
      </p:sp>
      <p:sp>
        <p:nvSpPr>
          <p:cNvPr id="5" name="슬라이드 노트 개체 틀 4"/>
          <p:cNvSpPr>
            <a:spLocks noGrp="1"/>
          </p:cNvSpPr>
          <p:nvPr>
            <p:ph type="body" sz="quarter" idx="3"/>
          </p:nvPr>
        </p:nvSpPr>
        <p:spPr>
          <a:xfrm>
            <a:off x="679450" y="4705351"/>
            <a:ext cx="5435600" cy="4457700"/>
          </a:xfrm>
          <a:prstGeom prst="rect">
            <a:avLst/>
          </a:prstGeom>
        </p:spPr>
        <p:txBody>
          <a:bodyPr vert="horz" lIns="91166" tIns="45583" rIns="91166" bIns="45583"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1" y="9408981"/>
            <a:ext cx="2944283" cy="495300"/>
          </a:xfrm>
          <a:prstGeom prst="rect">
            <a:avLst/>
          </a:prstGeom>
        </p:spPr>
        <p:txBody>
          <a:bodyPr vert="horz" lIns="91166" tIns="45583" rIns="91166" bIns="45583"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48645" y="9408981"/>
            <a:ext cx="2944283" cy="495300"/>
          </a:xfrm>
          <a:prstGeom prst="rect">
            <a:avLst/>
          </a:prstGeom>
        </p:spPr>
        <p:txBody>
          <a:bodyPr vert="horz" lIns="91166" tIns="45583" rIns="91166" bIns="45583" rtlCol="0" anchor="b"/>
          <a:lstStyle>
            <a:lvl1pPr algn="r">
              <a:defRPr sz="1200"/>
            </a:lvl1pPr>
          </a:lstStyle>
          <a:p>
            <a:fld id="{7AEDADDF-5610-48CC-9E3F-8516FC2C3D29}" type="slidenum">
              <a:rPr lang="ko-KR" altLang="en-US" smtClean="0"/>
              <a:pPr/>
              <a:t>‹#›</a:t>
            </a:fld>
            <a:endParaRPr lang="ko-KR" altLang="en-US"/>
          </a:p>
        </p:txBody>
      </p:sp>
    </p:spTree>
    <p:extLst>
      <p:ext uri="{BB962C8B-B14F-4D97-AF65-F5344CB8AC3E}">
        <p14:creationId xmlns:p14="http://schemas.microsoft.com/office/powerpoint/2010/main" val="360510078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u="wavyHeavy" dirty="0"/>
              <a:t>I need </a:t>
            </a:r>
            <a:r>
              <a:rPr lang="en-US" altLang="ko-KR" dirty="0"/>
              <a:t>to remind you that the material remains under embargo until </a:t>
            </a:r>
            <a:r>
              <a:rPr lang="en-US" altLang="ko-KR" dirty="0" smtClean="0"/>
              <a:t>Wednesday 9 July 2014</a:t>
            </a:r>
            <a:r>
              <a:rPr lang="en-US" altLang="ko-KR" dirty="0"/>
              <a:t>, </a:t>
            </a:r>
            <a:r>
              <a:rPr lang="en-US" altLang="ko-KR" dirty="0" smtClean="0"/>
              <a:t>10AM </a:t>
            </a:r>
            <a:r>
              <a:rPr lang="en-US" altLang="ko-KR" dirty="0"/>
              <a:t>Paris </a:t>
            </a:r>
            <a:r>
              <a:rPr lang="en-US" altLang="ko-KR" dirty="0" smtClean="0"/>
              <a:t>Time.</a:t>
            </a:r>
            <a:endParaRPr lang="en-US" altLang="ko-KR" dirty="0"/>
          </a:p>
          <a:p>
            <a:endParaRPr lang="en-GB" altLang="ko-KR" dirty="0" smtClean="0"/>
          </a:p>
          <a:p>
            <a:endParaRPr lang="ko-KR" altLang="en-US" dirty="0"/>
          </a:p>
        </p:txBody>
      </p:sp>
      <p:sp>
        <p:nvSpPr>
          <p:cNvPr id="4" name="슬라이드 번호 개체 틀 3"/>
          <p:cNvSpPr>
            <a:spLocks noGrp="1"/>
          </p:cNvSpPr>
          <p:nvPr>
            <p:ph type="sldNum" sz="quarter" idx="10"/>
          </p:nvPr>
        </p:nvSpPr>
        <p:spPr/>
        <p:txBody>
          <a:bodyPr/>
          <a:lstStyle/>
          <a:p>
            <a:fld id="{7AEDADDF-5610-48CC-9E3F-8516FC2C3D29}" type="slidenum">
              <a:rPr lang="ko-KR" altLang="en-US" smtClean="0">
                <a:solidFill>
                  <a:prstClr val="black"/>
                </a:solidFill>
                <a:latin typeface="맑은 고딕"/>
              </a:rPr>
              <a:pPr/>
              <a:t>1</a:t>
            </a:fld>
            <a:endParaRPr lang="ko-KR" altLang="en-US">
              <a:solidFill>
                <a:prstClr val="black"/>
              </a:solidFill>
              <a:latin typeface="맑은 고딕"/>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657">
              <a:defRPr/>
            </a:pPr>
            <a:r>
              <a:rPr lang="en-GB" dirty="0"/>
              <a:t>“Financial literacy in PISA is primarily conceived of as personal financial literacy, distinguished from economic literacy, which includes both broader concepts, such as the theories of demand and supply, market structures and so on. Financial literacy is concerned with the way individuals understand, manage and plan their own and their households’ financial affairs, and with their awareness and understanding of the overall financial and economic landscape they live in. It is also recognised that good understanding, management and planning on the part of individuals has some collective impact on the wider society in contributing to national and even global stability, productivity and development.”</a:t>
            </a:r>
          </a:p>
        </p:txBody>
      </p:sp>
      <p:sp>
        <p:nvSpPr>
          <p:cNvPr id="4" name="Slide Number Placeholder 3"/>
          <p:cNvSpPr>
            <a:spLocks noGrp="1"/>
          </p:cNvSpPr>
          <p:nvPr>
            <p:ph type="sldNum" sz="quarter" idx="10"/>
          </p:nvPr>
        </p:nvSpPr>
        <p:spPr/>
        <p:txBody>
          <a:bodyPr/>
          <a:lstStyle/>
          <a:p>
            <a:fld id="{7AEDADDF-5610-48CC-9E3F-8516FC2C3D29}" type="slidenum">
              <a:rPr lang="ko-KR" altLang="en-US" smtClean="0"/>
              <a:pPr/>
              <a:t>2</a:t>
            </a:fld>
            <a:endParaRPr lang="ko-KR" altLang="en-US"/>
          </a:p>
        </p:txBody>
      </p:sp>
    </p:spTree>
    <p:extLst>
      <p:ext uri="{BB962C8B-B14F-4D97-AF65-F5344CB8AC3E}">
        <p14:creationId xmlns:p14="http://schemas.microsoft.com/office/powerpoint/2010/main" val="383511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a:t>
            </a:r>
            <a:r>
              <a:rPr lang="en-GB" baseline="0" dirty="0" smtClean="0"/>
              <a:t> many have a phone contract or pay as you go to manage</a:t>
            </a:r>
          </a:p>
          <a:p>
            <a:endParaRPr lang="en-GB" dirty="0"/>
          </a:p>
        </p:txBody>
      </p:sp>
      <p:sp>
        <p:nvSpPr>
          <p:cNvPr id="4" name="Slide Number Placeholder 3"/>
          <p:cNvSpPr>
            <a:spLocks noGrp="1"/>
          </p:cNvSpPr>
          <p:nvPr>
            <p:ph type="sldNum" sz="quarter" idx="10"/>
          </p:nvPr>
        </p:nvSpPr>
        <p:spPr/>
        <p:txBody>
          <a:bodyPr/>
          <a:lstStyle/>
          <a:p>
            <a:fld id="{7AEDADDF-5610-48CC-9E3F-8516FC2C3D29}" type="slidenum">
              <a:rPr lang="ko-KR" altLang="en-US" smtClean="0">
                <a:solidFill>
                  <a:prstClr val="black"/>
                </a:solidFill>
                <a:latin typeface="Calibri"/>
              </a:rPr>
              <a:pPr/>
              <a:t>6</a:t>
            </a:fld>
            <a:endParaRPr lang="ko-KR" altLang="en-US">
              <a:solidFill>
                <a:prstClr val="black"/>
              </a:solidFill>
              <a:latin typeface="Calibri"/>
            </a:endParaRPr>
          </a:p>
        </p:txBody>
      </p:sp>
    </p:spTree>
    <p:extLst>
      <p:ext uri="{BB962C8B-B14F-4D97-AF65-F5344CB8AC3E}">
        <p14:creationId xmlns:p14="http://schemas.microsoft.com/office/powerpoint/2010/main" val="288695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nSpc>
                <a:spcPct val="160000"/>
              </a:lnSpc>
              <a:buNone/>
            </a:pPr>
            <a:r>
              <a:rPr lang="en-GB" sz="1400" b="1" dirty="0" smtClean="0">
                <a:latin typeface="Calibri" panose="020F0502020204030204" pitchFamily="34" charset="0"/>
              </a:rPr>
              <a:t>In practice a 15-year-olds’ might…</a:t>
            </a:r>
          </a:p>
          <a:p>
            <a:pPr lvl="0">
              <a:lnSpc>
                <a:spcPct val="160000"/>
              </a:lnSpc>
            </a:pPr>
            <a:r>
              <a:rPr lang="en-GB" sz="1400" b="0" dirty="0" smtClean="0">
                <a:latin typeface="Calibri" panose="020F0502020204030204" pitchFamily="34" charset="0"/>
              </a:rPr>
              <a:t>- Estimate the amount of change they should get when they pay for something in cash, and remember to check </a:t>
            </a:r>
          </a:p>
          <a:p>
            <a:pPr lvl="0">
              <a:lnSpc>
                <a:spcPct val="160000"/>
              </a:lnSpc>
            </a:pPr>
            <a:r>
              <a:rPr lang="en-GB" sz="1400" b="0" dirty="0" smtClean="0">
                <a:latin typeface="Calibri" panose="020F0502020204030204" pitchFamily="34" charset="0"/>
              </a:rPr>
              <a:t>- Make decisions about what to spend their money on, taking into account the things that they might really need to pay for. For example, if they go to the cinema, will they still have enough money for the bus fare home? If not, maybe they should buy pizza and invite friends round to theirs to watch a DVD instead?</a:t>
            </a:r>
          </a:p>
          <a:p>
            <a:pPr lvl="0">
              <a:lnSpc>
                <a:spcPct val="160000"/>
              </a:lnSpc>
            </a:pPr>
            <a:r>
              <a:rPr lang="en-GB" sz="1400" b="0" dirty="0" smtClean="0">
                <a:latin typeface="Calibri" panose="020F0502020204030204" pitchFamily="34" charset="0"/>
              </a:rPr>
              <a:t>- Remember that some of the things that they buy will have ongoing costs. A games console will need new games, a motorbike will need fuel and tyres and services and so on. </a:t>
            </a:r>
          </a:p>
          <a:p>
            <a:pPr lvl="0">
              <a:lnSpc>
                <a:spcPct val="160000"/>
              </a:lnSpc>
            </a:pPr>
            <a:r>
              <a:rPr lang="en-GB" sz="1400" b="0" dirty="0" smtClean="0">
                <a:latin typeface="Calibri" panose="020F0502020204030204" pitchFamily="34" charset="0"/>
              </a:rPr>
              <a:t>- Some emails that look like they came from their bank might not be legitimate , but they will know what to do if they are not sure. </a:t>
            </a:r>
          </a:p>
          <a:p>
            <a:pPr>
              <a:lnSpc>
                <a:spcPct val="160000"/>
              </a:lnSpc>
            </a:pPr>
            <a:r>
              <a:rPr lang="en-GB" sz="1400" b="0" dirty="0" smtClean="0">
                <a:latin typeface="Calibri" panose="020F0502020204030204" pitchFamily="34" charset="0"/>
              </a:rPr>
              <a:t>- If their phone gets stolen, they will ask their parents if it is covered by their household insurance</a:t>
            </a:r>
          </a:p>
          <a:p>
            <a:pPr lvl="0" rtl="0"/>
            <a:endParaRPr lang="en-GB" dirty="0" smtClean="0"/>
          </a:p>
          <a:p>
            <a:pPr lvl="0" rtl="0"/>
            <a:r>
              <a:rPr lang="en-GB" dirty="0" smtClean="0"/>
              <a:t>- Make an informed decision about credit: </a:t>
            </a:r>
            <a:r>
              <a:rPr lang="en-GB" sz="1800" b="0" dirty="0" smtClean="0"/>
              <a:t>(those with higher levels of proficiency) </a:t>
            </a:r>
            <a:r>
              <a:rPr lang="en-GB" sz="1800" b="1" dirty="0" smtClean="0"/>
              <a:t>…</a:t>
            </a:r>
            <a:r>
              <a:rPr lang="en-GB" sz="1800" b="0" dirty="0" smtClean="0"/>
              <a:t>will know </a:t>
            </a:r>
            <a:r>
              <a:rPr lang="en-GB" sz="1800" b="0" dirty="0" smtClean="0">
                <a:latin typeface="Calibri" panose="020F0502020204030204" pitchFamily="34" charset="0"/>
              </a:rPr>
              <a:t>that if they use credit to buy a computer,  they will have to pay interest on the loan as well as paying the advertised price for the computer.  </a:t>
            </a:r>
            <a:r>
              <a:rPr lang="en-GB" sz="1800" b="0" dirty="0" smtClean="0"/>
              <a:t>..and they will realise that the less they repay of that loan each month, the more they will pay in interest</a:t>
            </a:r>
          </a:p>
          <a:p>
            <a:pPr lvl="0" rtl="0"/>
            <a:r>
              <a:rPr lang="en-GB" b="0" dirty="0" smtClean="0"/>
              <a:t>- Understand risk diversification </a:t>
            </a:r>
            <a:r>
              <a:rPr lang="en-GB" sz="1800" b="1" dirty="0" smtClean="0"/>
              <a:t>…</a:t>
            </a:r>
            <a:r>
              <a:rPr lang="en-GB" sz="1800" b="0" dirty="0" smtClean="0"/>
              <a:t>they will be able to explain</a:t>
            </a:r>
            <a:r>
              <a:rPr lang="en-GB" sz="1800" b="0" dirty="0" smtClean="0">
                <a:latin typeface="Calibri" panose="020F0502020204030204" pitchFamily="34" charset="0"/>
              </a:rPr>
              <a:t> </a:t>
            </a:r>
            <a:r>
              <a:rPr lang="en-GB" sz="1800" dirty="0" smtClean="0">
                <a:latin typeface="Calibri" panose="020F0502020204030204" pitchFamily="34" charset="0"/>
              </a:rPr>
              <a:t>why the saying ‘don’t put all your eggs in one basket’ might apply to investment. </a:t>
            </a:r>
            <a:endParaRPr lang="en-GB" sz="1800" dirty="0" smtClean="0"/>
          </a:p>
          <a:p>
            <a:pPr marL="0" lvl="0" indent="0">
              <a:buNone/>
            </a:pPr>
            <a:endParaRPr lang="en-GB" sz="1400" dirty="0" smtClean="0">
              <a:latin typeface="Calibri" panose="020F0502020204030204" pitchFamily="34" charset="0"/>
            </a:endParaRPr>
          </a:p>
          <a:p>
            <a:pPr lvl="0"/>
            <a:r>
              <a:rPr lang="en-GB" sz="1400" dirty="0" smtClean="0">
                <a:latin typeface="Calibri" panose="020F0502020204030204" pitchFamily="34" charset="0"/>
              </a:rPr>
              <a:t>Realise that buying something on credit is likely to make an item cost more in the long run. They will understand why the saying ‘don’t put all your eggs in one basket’ might apply to investment. </a:t>
            </a:r>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fld id="{A916AE7E-CD86-4B96-98A4-9E4F50781D86}" type="slidenum">
              <a:rPr lang="en-US" smtClean="0">
                <a:solidFill>
                  <a:prstClr val="black"/>
                </a:solidFill>
                <a:latin typeface="Calibri"/>
              </a:rPr>
              <a:pPr/>
              <a:t>12</a:t>
            </a:fld>
            <a:endParaRPr lang="en-US" dirty="0">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baseline="0" dirty="0">
              <a:solidFill>
                <a:srgbClr val="C00000"/>
              </a:solidFill>
            </a:endParaRPr>
          </a:p>
        </p:txBody>
      </p:sp>
      <p:sp>
        <p:nvSpPr>
          <p:cNvPr id="4" name="Slide Number Placeholder 3"/>
          <p:cNvSpPr>
            <a:spLocks noGrp="1"/>
          </p:cNvSpPr>
          <p:nvPr>
            <p:ph type="sldNum" sz="quarter" idx="10"/>
          </p:nvPr>
        </p:nvSpPr>
        <p:spPr/>
        <p:txBody>
          <a:bodyPr/>
          <a:lstStyle/>
          <a:p>
            <a:fld id="{83DAACCA-0DCB-764D-9189-AFA82DC6C601}"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293918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baseline="0" dirty="0">
              <a:solidFill>
                <a:srgbClr val="C00000"/>
              </a:solidFill>
            </a:endParaRPr>
          </a:p>
        </p:txBody>
      </p:sp>
      <p:sp>
        <p:nvSpPr>
          <p:cNvPr id="4" name="Slide Number Placeholder 3"/>
          <p:cNvSpPr>
            <a:spLocks noGrp="1"/>
          </p:cNvSpPr>
          <p:nvPr>
            <p:ph type="sldNum" sz="quarter" idx="10"/>
          </p:nvPr>
        </p:nvSpPr>
        <p:spPr/>
        <p:txBody>
          <a:bodyPr/>
          <a:lstStyle/>
          <a:p>
            <a:fld id="{83DAACCA-0DCB-764D-9189-AFA82DC6C601}" type="slidenum">
              <a:rPr lang="en-US" smtClean="0">
                <a:solidFill>
                  <a:prstClr val="black"/>
                </a:solidFill>
                <a:latin typeface="Calibri"/>
              </a:rPr>
              <a:pPr/>
              <a:t>14</a:t>
            </a:fld>
            <a:endParaRPr lang="en-US">
              <a:solidFill>
                <a:prstClr val="black"/>
              </a:solidFill>
              <a:latin typeface="Calibri"/>
            </a:endParaRPr>
          </a:p>
        </p:txBody>
      </p:sp>
    </p:spTree>
    <p:extLst>
      <p:ext uri="{BB962C8B-B14F-4D97-AF65-F5344CB8AC3E}">
        <p14:creationId xmlns:p14="http://schemas.microsoft.com/office/powerpoint/2010/main" val="293918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baseline="0" dirty="0">
              <a:solidFill>
                <a:srgbClr val="C00000"/>
              </a:solidFill>
            </a:endParaRPr>
          </a:p>
        </p:txBody>
      </p:sp>
      <p:sp>
        <p:nvSpPr>
          <p:cNvPr id="4" name="Slide Number Placeholder 3"/>
          <p:cNvSpPr>
            <a:spLocks noGrp="1"/>
          </p:cNvSpPr>
          <p:nvPr>
            <p:ph type="sldNum" sz="quarter" idx="10"/>
          </p:nvPr>
        </p:nvSpPr>
        <p:spPr/>
        <p:txBody>
          <a:bodyPr/>
          <a:lstStyle/>
          <a:p>
            <a:fld id="{83DAACCA-0DCB-764D-9189-AFA82DC6C601}" type="slidenum">
              <a:rPr lang="en-US" smtClean="0">
                <a:solidFill>
                  <a:prstClr val="black"/>
                </a:solidFill>
                <a:latin typeface="Calibri"/>
              </a:rPr>
              <a:pPr/>
              <a:t>15</a:t>
            </a:fld>
            <a:endParaRPr lang="en-US">
              <a:solidFill>
                <a:prstClr val="black"/>
              </a:solidFill>
              <a:latin typeface="Calibri"/>
            </a:endParaRPr>
          </a:p>
        </p:txBody>
      </p:sp>
    </p:spTree>
    <p:extLst>
      <p:ext uri="{BB962C8B-B14F-4D97-AF65-F5344CB8AC3E}">
        <p14:creationId xmlns:p14="http://schemas.microsoft.com/office/powerpoint/2010/main" val="2939181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Master" Target="../slideMasters/slideMaster4.xml"/><Relationship Id="rId2" Type="http://schemas.openxmlformats.org/officeDocument/2006/relationships/image" Target="../media/image1.jpe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제목 슬라이드">
    <p:spTree>
      <p:nvGrpSpPr>
        <p:cNvPr id="1" name=""/>
        <p:cNvGrpSpPr/>
        <p:nvPr/>
      </p:nvGrpSpPr>
      <p:grpSpPr>
        <a:xfrm>
          <a:off x="0" y="0"/>
          <a:ext cx="0" cy="0"/>
          <a:chOff x="0" y="0"/>
          <a:chExt cx="0" cy="0"/>
        </a:xfrm>
      </p:grpSpPr>
      <p:pic>
        <p:nvPicPr>
          <p:cNvPr id="7" name="Picture 3" descr="C:\Users\hanskys\Desktop\EDU\pisa presentation\usb files\GettyImages_145629557.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70470" y="4581128"/>
            <a:ext cx="3783670" cy="2276872"/>
          </a:xfrm>
          <a:prstGeom prst="rect">
            <a:avLst/>
          </a:prstGeom>
          <a:noFill/>
        </p:spPr>
      </p:pic>
      <p:sp>
        <p:nvSpPr>
          <p:cNvPr id="8" name="Rectangle 40"/>
          <p:cNvSpPr/>
          <p:nvPr/>
        </p:nvSpPr>
        <p:spPr>
          <a:xfrm rot="16200000">
            <a:off x="2519772" y="5481228"/>
            <a:ext cx="2232248" cy="576064"/>
          </a:xfrm>
          <a:prstGeom prst="rect">
            <a:avLst/>
          </a:prstGeom>
          <a:gradFill flip="none" rotWithShape="1">
            <a:gsLst>
              <a:gs pos="0">
                <a:srgbClr val="7F7F7F"/>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9" name="Rectangle 40"/>
          <p:cNvSpPr/>
          <p:nvPr/>
        </p:nvSpPr>
        <p:spPr>
          <a:xfrm rot="16200000">
            <a:off x="1619672" y="5157192"/>
            <a:ext cx="2232248" cy="1224136"/>
          </a:xfrm>
          <a:prstGeom prst="rect">
            <a:avLst/>
          </a:prstGeom>
          <a:solidFill>
            <a:srgbClr val="7F7C8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pic>
        <p:nvPicPr>
          <p:cNvPr id="10" name="Picture 4" descr="C:\Users\hanskys\Desktop\EDU\pisa presentation\usb files\Reading_shutterstock_124410865_pisa.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211791" y="2348880"/>
            <a:ext cx="4032617" cy="2232248"/>
          </a:xfrm>
          <a:prstGeom prst="rect">
            <a:avLst/>
          </a:prstGeom>
          <a:noFill/>
        </p:spPr>
      </p:pic>
      <p:sp>
        <p:nvSpPr>
          <p:cNvPr id="11" name="Rectangle 40"/>
          <p:cNvSpPr/>
          <p:nvPr/>
        </p:nvSpPr>
        <p:spPr>
          <a:xfrm rot="16200000">
            <a:off x="3959932" y="3176971"/>
            <a:ext cx="2232248" cy="576064"/>
          </a:xfrm>
          <a:prstGeom prst="rect">
            <a:avLst/>
          </a:prstGeom>
          <a:gradFill flip="none" rotWithShape="1">
            <a:gsLst>
              <a:gs pos="0">
                <a:srgbClr val="D25F26"/>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12" name="Rectangle 40"/>
          <p:cNvSpPr/>
          <p:nvPr/>
        </p:nvSpPr>
        <p:spPr>
          <a:xfrm rot="16200000">
            <a:off x="3059832" y="2852936"/>
            <a:ext cx="2232248" cy="1224136"/>
          </a:xfrm>
          <a:prstGeom prst="rect">
            <a:avLst/>
          </a:prstGeom>
          <a:solidFill>
            <a:srgbClr val="D25F2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pic>
        <p:nvPicPr>
          <p:cNvPr id="13" name="Picture 5" descr="C:\Users\hanskys\Desktop\EDU\pisa presentation\usb files\Science_42-20531161.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flipH="1">
            <a:off x="6479704" y="0"/>
            <a:ext cx="2664296" cy="2351382"/>
          </a:xfrm>
          <a:prstGeom prst="rect">
            <a:avLst/>
          </a:prstGeom>
          <a:noFill/>
        </p:spPr>
      </p:pic>
      <p:sp>
        <p:nvSpPr>
          <p:cNvPr id="14" name="Rectangle 40"/>
          <p:cNvSpPr/>
          <p:nvPr/>
        </p:nvSpPr>
        <p:spPr>
          <a:xfrm rot="16200000">
            <a:off x="5845832" y="814400"/>
            <a:ext cx="2348880" cy="720080"/>
          </a:xfrm>
          <a:prstGeom prst="rect">
            <a:avLst/>
          </a:prstGeom>
          <a:gradFill flip="none" rotWithShape="1">
            <a:gsLst>
              <a:gs pos="0">
                <a:srgbClr val="C4B83E"/>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15" name="Rectangle 40"/>
          <p:cNvSpPr/>
          <p:nvPr/>
        </p:nvSpPr>
        <p:spPr>
          <a:xfrm rot="16200000">
            <a:off x="4765712" y="454360"/>
            <a:ext cx="2348880" cy="1440160"/>
          </a:xfrm>
          <a:prstGeom prst="rect">
            <a:avLst/>
          </a:prstGeom>
          <a:solidFill>
            <a:srgbClr val="C4B83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16" name="Rectangle 17"/>
          <p:cNvSpPr/>
          <p:nvPr/>
        </p:nvSpPr>
        <p:spPr>
          <a:xfrm rot="10800000">
            <a:off x="2" y="0"/>
            <a:ext cx="2444995" cy="6830616"/>
          </a:xfrm>
          <a:prstGeom prst="rect">
            <a:avLst/>
          </a:prstGeom>
          <a:solidFill>
            <a:sysClr val="window" lastClr="FFFFFF"/>
          </a:solidFill>
          <a:ln w="19050" cap="flat" cmpd="sng" algn="ctr">
            <a:noFill/>
            <a:prstDash val="solid"/>
          </a:ln>
          <a:effectLst/>
        </p:spPr>
        <p:txBody>
          <a:bodyPr rtlCol="0" anchor="ctr"/>
          <a:lstStyle/>
          <a:p>
            <a:pPr algn="ctr" latinLnBrk="0">
              <a:defRPr/>
            </a:pPr>
            <a:endParaRPr lang="en-US" kern="0">
              <a:solidFill>
                <a:prstClr val="white"/>
              </a:solidFill>
              <a:latin typeface="Arial" pitchFamily="34" charset="0"/>
              <a:cs typeface="Arial" pitchFamily="34" charset="0"/>
            </a:endParaRPr>
          </a:p>
        </p:txBody>
      </p:sp>
      <p:sp>
        <p:nvSpPr>
          <p:cNvPr id="17" name="Rectangle 20"/>
          <p:cNvSpPr/>
          <p:nvPr/>
        </p:nvSpPr>
        <p:spPr>
          <a:xfrm>
            <a:off x="2339752" y="0"/>
            <a:ext cx="844062" cy="914400"/>
          </a:xfrm>
          <a:prstGeom prst="rect">
            <a:avLst/>
          </a:prstGeom>
          <a:solidFill>
            <a:sysClr val="window" lastClr="FFFFFF"/>
          </a:solidFill>
          <a:ln w="19050" cap="flat" cmpd="sng" algn="ctr">
            <a:noFill/>
            <a:prstDash val="solid"/>
          </a:ln>
          <a:effectLst/>
        </p:spPr>
        <p:txBody>
          <a:bodyPr rtlCol="0" anchor="ctr"/>
          <a:lstStyle/>
          <a:p>
            <a:pPr algn="ctr" latinLnBrk="0">
              <a:defRPr/>
            </a:pPr>
            <a:endParaRPr lang="en-US" kern="0">
              <a:solidFill>
                <a:prstClr val="white"/>
              </a:solidFill>
              <a:latin typeface="Arial" pitchFamily="34" charset="0"/>
              <a:cs typeface="Arial" pitchFamily="34" charset="0"/>
            </a:endParaRPr>
          </a:p>
        </p:txBody>
      </p:sp>
      <p:sp>
        <p:nvSpPr>
          <p:cNvPr id="18" name="Rectangle 26"/>
          <p:cNvSpPr/>
          <p:nvPr/>
        </p:nvSpPr>
        <p:spPr>
          <a:xfrm>
            <a:off x="317989" y="1988840"/>
            <a:ext cx="4586356" cy="3508653"/>
          </a:xfrm>
          <a:prstGeom prst="rect">
            <a:avLst/>
          </a:prstGeom>
        </p:spPr>
        <p:txBody>
          <a:bodyPr wrap="square">
            <a:spAutoFit/>
          </a:bodyPr>
          <a:lstStyle/>
          <a:p>
            <a:pPr latinLnBrk="0">
              <a:defRPr/>
            </a:pPr>
            <a:r>
              <a:rPr lang="en-US" sz="3600" b="1" kern="0" dirty="0" smtClean="0">
                <a:solidFill>
                  <a:srgbClr val="0070C0"/>
                </a:solidFill>
                <a:latin typeface="Arial" pitchFamily="34" charset="0"/>
                <a:cs typeface="Arial" pitchFamily="34" charset="0"/>
              </a:rPr>
              <a:t>OECD EMPLOYER BRAND</a:t>
            </a:r>
            <a:endParaRPr lang="en-US" sz="3600" i="1" kern="0" dirty="0" smtClean="0">
              <a:solidFill>
                <a:srgbClr val="00B0F0"/>
              </a:solidFill>
              <a:latin typeface="Arial" pitchFamily="34" charset="0"/>
              <a:cs typeface="Arial" pitchFamily="34" charset="0"/>
            </a:endParaRPr>
          </a:p>
          <a:p>
            <a:pPr latinLnBrk="0">
              <a:lnSpc>
                <a:spcPct val="150000"/>
              </a:lnSpc>
              <a:defRPr/>
            </a:pPr>
            <a:r>
              <a:rPr lang="en-US" sz="2800" i="1" kern="0" dirty="0" smtClean="0">
                <a:solidFill>
                  <a:srgbClr val="00B0F0"/>
                </a:solidFill>
                <a:latin typeface="Arial" pitchFamily="34" charset="0"/>
                <a:cs typeface="Arial" pitchFamily="34" charset="0"/>
              </a:rPr>
              <a:t>Playbook</a:t>
            </a:r>
            <a:r>
              <a:rPr lang="en-US" sz="3600" kern="0" dirty="0" smtClean="0">
                <a:solidFill>
                  <a:sysClr val="windowText" lastClr="000000"/>
                </a:solidFill>
                <a:latin typeface="Arial" pitchFamily="34" charset="0"/>
                <a:cs typeface="Arial" pitchFamily="34" charset="0"/>
              </a:rPr>
              <a:t/>
            </a:r>
            <a:br>
              <a:rPr lang="en-US" sz="3600" kern="0" dirty="0" smtClean="0">
                <a:solidFill>
                  <a:sysClr val="windowText" lastClr="000000"/>
                </a:solidFill>
                <a:latin typeface="Arial" pitchFamily="34" charset="0"/>
                <a:cs typeface="Arial" pitchFamily="34" charset="0"/>
              </a:rPr>
            </a:br>
            <a:r>
              <a:rPr lang="en-US" sz="3600" kern="0" dirty="0" smtClean="0">
                <a:solidFill>
                  <a:sysClr val="windowText" lastClr="000000"/>
                </a:solidFill>
                <a:latin typeface="Arial" pitchFamily="34" charset="0"/>
                <a:cs typeface="Arial" pitchFamily="34" charset="0"/>
              </a:rPr>
              <a:t/>
            </a:r>
            <a:br>
              <a:rPr lang="en-US" sz="3600" kern="0" dirty="0" smtClean="0">
                <a:solidFill>
                  <a:sysClr val="windowText" lastClr="000000"/>
                </a:solidFill>
                <a:latin typeface="Arial" pitchFamily="34" charset="0"/>
                <a:cs typeface="Arial" pitchFamily="34" charset="0"/>
              </a:rPr>
            </a:br>
            <a:endParaRPr lang="en-US" sz="3600" kern="0" dirty="0">
              <a:solidFill>
                <a:sysClr val="windowText" lastClr="000000"/>
              </a:solidFill>
              <a:latin typeface="Arial" pitchFamily="34" charset="0"/>
              <a:cs typeface="Arial" pitchFamily="34" charset="0"/>
            </a:endParaRPr>
          </a:p>
        </p:txBody>
      </p:sp>
      <p:sp>
        <p:nvSpPr>
          <p:cNvPr id="19" name="직각 삼각형 18"/>
          <p:cNvSpPr/>
          <p:nvPr/>
        </p:nvSpPr>
        <p:spPr>
          <a:xfrm rot="5400000">
            <a:off x="-2046361" y="2046361"/>
            <a:ext cx="10824961" cy="6732239"/>
          </a:xfrm>
          <a:prstGeom prst="rtTriangle">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2" name="Group 4"/>
          <p:cNvGrpSpPr>
            <a:grpSpLocks noChangeAspect="1"/>
          </p:cNvGrpSpPr>
          <p:nvPr/>
        </p:nvGrpSpPr>
        <p:grpSpPr bwMode="auto">
          <a:xfrm>
            <a:off x="4499991" y="3518775"/>
            <a:ext cx="3240361" cy="1062353"/>
            <a:chOff x="265" y="1303"/>
            <a:chExt cx="5228" cy="1714"/>
          </a:xfrm>
          <a:solidFill>
            <a:srgbClr val="FFFFFF">
              <a:alpha val="50196"/>
            </a:srgbClr>
          </a:solidFill>
        </p:grpSpPr>
        <p:sp>
          <p:nvSpPr>
            <p:cNvPr id="22" name="Freeform 5"/>
            <p:cNvSpPr>
              <a:spLocks noEditPoints="1"/>
            </p:cNvSpPr>
            <p:nvPr/>
          </p:nvSpPr>
          <p:spPr bwMode="auto">
            <a:xfrm>
              <a:off x="265" y="1341"/>
              <a:ext cx="1263" cy="1643"/>
            </a:xfrm>
            <a:custGeom>
              <a:avLst/>
              <a:gdLst>
                <a:gd name="T0" fmla="*/ 534 w 534"/>
                <a:gd name="T1" fmla="*/ 171 h 693"/>
                <a:gd name="T2" fmla="*/ 513 w 534"/>
                <a:gd name="T3" fmla="*/ 267 h 693"/>
                <a:gd name="T4" fmla="*/ 454 w 534"/>
                <a:gd name="T5" fmla="*/ 336 h 693"/>
                <a:gd name="T6" fmla="*/ 372 w 534"/>
                <a:gd name="T7" fmla="*/ 376 h 693"/>
                <a:gd name="T8" fmla="*/ 278 w 534"/>
                <a:gd name="T9" fmla="*/ 389 h 693"/>
                <a:gd name="T10" fmla="*/ 200 w 534"/>
                <a:gd name="T11" fmla="*/ 389 h 693"/>
                <a:gd name="T12" fmla="*/ 200 w 534"/>
                <a:gd name="T13" fmla="*/ 598 h 693"/>
                <a:gd name="T14" fmla="*/ 206 w 534"/>
                <a:gd name="T15" fmla="*/ 628 h 693"/>
                <a:gd name="T16" fmla="*/ 229 w 534"/>
                <a:gd name="T17" fmla="*/ 648 h 693"/>
                <a:gd name="T18" fmla="*/ 260 w 534"/>
                <a:gd name="T19" fmla="*/ 655 h 693"/>
                <a:gd name="T20" fmla="*/ 301 w 534"/>
                <a:gd name="T21" fmla="*/ 658 h 693"/>
                <a:gd name="T22" fmla="*/ 301 w 534"/>
                <a:gd name="T23" fmla="*/ 693 h 693"/>
                <a:gd name="T24" fmla="*/ 4 w 534"/>
                <a:gd name="T25" fmla="*/ 693 h 693"/>
                <a:gd name="T26" fmla="*/ 4 w 534"/>
                <a:gd name="T27" fmla="*/ 658 h 693"/>
                <a:gd name="T28" fmla="*/ 37 w 534"/>
                <a:gd name="T29" fmla="*/ 655 h 693"/>
                <a:gd name="T30" fmla="*/ 68 w 534"/>
                <a:gd name="T31" fmla="*/ 648 h 693"/>
                <a:gd name="T32" fmla="*/ 90 w 534"/>
                <a:gd name="T33" fmla="*/ 630 h 693"/>
                <a:gd name="T34" fmla="*/ 96 w 534"/>
                <a:gd name="T35" fmla="*/ 598 h 693"/>
                <a:gd name="T36" fmla="*/ 96 w 534"/>
                <a:gd name="T37" fmla="*/ 98 h 693"/>
                <a:gd name="T38" fmla="*/ 91 w 534"/>
                <a:gd name="T39" fmla="*/ 68 h 693"/>
                <a:gd name="T40" fmla="*/ 68 w 534"/>
                <a:gd name="T41" fmla="*/ 47 h 693"/>
                <a:gd name="T42" fmla="*/ 32 w 534"/>
                <a:gd name="T43" fmla="*/ 38 h 693"/>
                <a:gd name="T44" fmla="*/ 0 w 534"/>
                <a:gd name="T45" fmla="*/ 35 h 693"/>
                <a:gd name="T46" fmla="*/ 0 w 534"/>
                <a:gd name="T47" fmla="*/ 0 h 693"/>
                <a:gd name="T48" fmla="*/ 317 w 534"/>
                <a:gd name="T49" fmla="*/ 0 h 693"/>
                <a:gd name="T50" fmla="*/ 474 w 534"/>
                <a:gd name="T51" fmla="*/ 46 h 693"/>
                <a:gd name="T52" fmla="*/ 534 w 534"/>
                <a:gd name="T53" fmla="*/ 171 h 693"/>
                <a:gd name="T54" fmla="*/ 385 w 534"/>
                <a:gd name="T55" fmla="*/ 289 h 693"/>
                <a:gd name="T56" fmla="*/ 407 w 534"/>
                <a:gd name="T57" fmla="*/ 240 h 693"/>
                <a:gd name="T58" fmla="*/ 413 w 534"/>
                <a:gd name="T59" fmla="*/ 195 h 693"/>
                <a:gd name="T60" fmla="*/ 406 w 534"/>
                <a:gd name="T61" fmla="*/ 139 h 693"/>
                <a:gd name="T62" fmla="*/ 383 w 534"/>
                <a:gd name="T63" fmla="*/ 88 h 693"/>
                <a:gd name="T64" fmla="*/ 338 w 534"/>
                <a:gd name="T65" fmla="*/ 53 h 693"/>
                <a:gd name="T66" fmla="*/ 269 w 534"/>
                <a:gd name="T67" fmla="*/ 40 h 693"/>
                <a:gd name="T68" fmla="*/ 200 w 534"/>
                <a:gd name="T69" fmla="*/ 40 h 693"/>
                <a:gd name="T70" fmla="*/ 200 w 534"/>
                <a:gd name="T71" fmla="*/ 346 h 693"/>
                <a:gd name="T72" fmla="*/ 250 w 534"/>
                <a:gd name="T73" fmla="*/ 346 h 693"/>
                <a:gd name="T74" fmla="*/ 336 w 534"/>
                <a:gd name="T75" fmla="*/ 330 h 693"/>
                <a:gd name="T76" fmla="*/ 385 w 534"/>
                <a:gd name="T77" fmla="*/ 289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4" h="693">
                  <a:moveTo>
                    <a:pt x="534" y="171"/>
                  </a:moveTo>
                  <a:cubicBezTo>
                    <a:pt x="534" y="207"/>
                    <a:pt x="527" y="239"/>
                    <a:pt x="513" y="267"/>
                  </a:cubicBezTo>
                  <a:cubicBezTo>
                    <a:pt x="498" y="295"/>
                    <a:pt x="479" y="318"/>
                    <a:pt x="454" y="336"/>
                  </a:cubicBezTo>
                  <a:cubicBezTo>
                    <a:pt x="429" y="354"/>
                    <a:pt x="402" y="367"/>
                    <a:pt x="372" y="376"/>
                  </a:cubicBezTo>
                  <a:cubicBezTo>
                    <a:pt x="343" y="384"/>
                    <a:pt x="311" y="389"/>
                    <a:pt x="278" y="389"/>
                  </a:cubicBezTo>
                  <a:cubicBezTo>
                    <a:pt x="200" y="389"/>
                    <a:pt x="200" y="389"/>
                    <a:pt x="200" y="389"/>
                  </a:cubicBezTo>
                  <a:cubicBezTo>
                    <a:pt x="200" y="598"/>
                    <a:pt x="200" y="598"/>
                    <a:pt x="200" y="598"/>
                  </a:cubicBezTo>
                  <a:cubicBezTo>
                    <a:pt x="200" y="610"/>
                    <a:pt x="202" y="620"/>
                    <a:pt x="206" y="628"/>
                  </a:cubicBezTo>
                  <a:cubicBezTo>
                    <a:pt x="210" y="637"/>
                    <a:pt x="217" y="644"/>
                    <a:pt x="229" y="648"/>
                  </a:cubicBezTo>
                  <a:cubicBezTo>
                    <a:pt x="235" y="651"/>
                    <a:pt x="245" y="653"/>
                    <a:pt x="260" y="655"/>
                  </a:cubicBezTo>
                  <a:cubicBezTo>
                    <a:pt x="275" y="657"/>
                    <a:pt x="289" y="658"/>
                    <a:pt x="301" y="658"/>
                  </a:cubicBezTo>
                  <a:cubicBezTo>
                    <a:pt x="301" y="693"/>
                    <a:pt x="301" y="693"/>
                    <a:pt x="301" y="693"/>
                  </a:cubicBezTo>
                  <a:cubicBezTo>
                    <a:pt x="4" y="693"/>
                    <a:pt x="4" y="693"/>
                    <a:pt x="4" y="693"/>
                  </a:cubicBezTo>
                  <a:cubicBezTo>
                    <a:pt x="4" y="658"/>
                    <a:pt x="4" y="658"/>
                    <a:pt x="4" y="658"/>
                  </a:cubicBezTo>
                  <a:cubicBezTo>
                    <a:pt x="11" y="657"/>
                    <a:pt x="23" y="656"/>
                    <a:pt x="37" y="655"/>
                  </a:cubicBezTo>
                  <a:cubicBezTo>
                    <a:pt x="52" y="653"/>
                    <a:pt x="63" y="651"/>
                    <a:pt x="68" y="648"/>
                  </a:cubicBezTo>
                  <a:cubicBezTo>
                    <a:pt x="78" y="644"/>
                    <a:pt x="85" y="638"/>
                    <a:pt x="90" y="630"/>
                  </a:cubicBezTo>
                  <a:cubicBezTo>
                    <a:pt x="94" y="622"/>
                    <a:pt x="96" y="611"/>
                    <a:pt x="96" y="598"/>
                  </a:cubicBezTo>
                  <a:cubicBezTo>
                    <a:pt x="96" y="98"/>
                    <a:pt x="96" y="98"/>
                    <a:pt x="96" y="98"/>
                  </a:cubicBezTo>
                  <a:cubicBezTo>
                    <a:pt x="96" y="87"/>
                    <a:pt x="95" y="77"/>
                    <a:pt x="91" y="68"/>
                  </a:cubicBezTo>
                  <a:cubicBezTo>
                    <a:pt x="88" y="59"/>
                    <a:pt x="81" y="52"/>
                    <a:pt x="68" y="47"/>
                  </a:cubicBezTo>
                  <a:cubicBezTo>
                    <a:pt x="56" y="43"/>
                    <a:pt x="44" y="40"/>
                    <a:pt x="32" y="38"/>
                  </a:cubicBezTo>
                  <a:cubicBezTo>
                    <a:pt x="19" y="36"/>
                    <a:pt x="9" y="35"/>
                    <a:pt x="0" y="35"/>
                  </a:cubicBezTo>
                  <a:cubicBezTo>
                    <a:pt x="0" y="0"/>
                    <a:pt x="0" y="0"/>
                    <a:pt x="0" y="0"/>
                  </a:cubicBezTo>
                  <a:cubicBezTo>
                    <a:pt x="317" y="0"/>
                    <a:pt x="317" y="0"/>
                    <a:pt x="317" y="0"/>
                  </a:cubicBezTo>
                  <a:cubicBezTo>
                    <a:pt x="381" y="0"/>
                    <a:pt x="433" y="15"/>
                    <a:pt x="474" y="46"/>
                  </a:cubicBezTo>
                  <a:cubicBezTo>
                    <a:pt x="514" y="78"/>
                    <a:pt x="534" y="119"/>
                    <a:pt x="534" y="171"/>
                  </a:cubicBezTo>
                  <a:close/>
                  <a:moveTo>
                    <a:pt x="385" y="289"/>
                  </a:moveTo>
                  <a:cubicBezTo>
                    <a:pt x="396" y="273"/>
                    <a:pt x="404" y="257"/>
                    <a:pt x="407" y="240"/>
                  </a:cubicBezTo>
                  <a:cubicBezTo>
                    <a:pt x="411" y="224"/>
                    <a:pt x="413" y="208"/>
                    <a:pt x="413" y="195"/>
                  </a:cubicBezTo>
                  <a:cubicBezTo>
                    <a:pt x="413" y="177"/>
                    <a:pt x="411" y="158"/>
                    <a:pt x="406" y="139"/>
                  </a:cubicBezTo>
                  <a:cubicBezTo>
                    <a:pt x="402" y="119"/>
                    <a:pt x="394" y="103"/>
                    <a:pt x="383" y="88"/>
                  </a:cubicBezTo>
                  <a:cubicBezTo>
                    <a:pt x="372" y="73"/>
                    <a:pt x="357" y="61"/>
                    <a:pt x="338" y="53"/>
                  </a:cubicBezTo>
                  <a:cubicBezTo>
                    <a:pt x="320" y="44"/>
                    <a:pt x="297" y="40"/>
                    <a:pt x="269" y="40"/>
                  </a:cubicBezTo>
                  <a:cubicBezTo>
                    <a:pt x="200" y="40"/>
                    <a:pt x="200" y="40"/>
                    <a:pt x="200" y="40"/>
                  </a:cubicBezTo>
                  <a:cubicBezTo>
                    <a:pt x="200" y="346"/>
                    <a:pt x="200" y="346"/>
                    <a:pt x="200" y="346"/>
                  </a:cubicBezTo>
                  <a:cubicBezTo>
                    <a:pt x="250" y="346"/>
                    <a:pt x="250" y="346"/>
                    <a:pt x="250" y="346"/>
                  </a:cubicBezTo>
                  <a:cubicBezTo>
                    <a:pt x="285" y="346"/>
                    <a:pt x="314" y="341"/>
                    <a:pt x="336" y="330"/>
                  </a:cubicBezTo>
                  <a:cubicBezTo>
                    <a:pt x="358" y="319"/>
                    <a:pt x="374" y="305"/>
                    <a:pt x="385" y="2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itchFamily="34" charset="0"/>
                <a:cs typeface="Arial" pitchFamily="34" charset="0"/>
              </a:endParaRPr>
            </a:p>
          </p:txBody>
        </p:sp>
        <p:sp>
          <p:nvSpPr>
            <p:cNvPr id="23" name="Freeform 6"/>
            <p:cNvSpPr>
              <a:spLocks/>
            </p:cNvSpPr>
            <p:nvPr/>
          </p:nvSpPr>
          <p:spPr bwMode="auto">
            <a:xfrm>
              <a:off x="1694" y="1341"/>
              <a:ext cx="738" cy="1643"/>
            </a:xfrm>
            <a:custGeom>
              <a:avLst/>
              <a:gdLst>
                <a:gd name="T0" fmla="*/ 312 w 312"/>
                <a:gd name="T1" fmla="*/ 693 h 693"/>
                <a:gd name="T2" fmla="*/ 0 w 312"/>
                <a:gd name="T3" fmla="*/ 693 h 693"/>
                <a:gd name="T4" fmla="*/ 0 w 312"/>
                <a:gd name="T5" fmla="*/ 658 h 693"/>
                <a:gd name="T6" fmla="*/ 38 w 312"/>
                <a:gd name="T7" fmla="*/ 655 h 693"/>
                <a:gd name="T8" fmla="*/ 73 w 312"/>
                <a:gd name="T9" fmla="*/ 649 h 693"/>
                <a:gd name="T10" fmla="*/ 97 w 312"/>
                <a:gd name="T11" fmla="*/ 632 h 693"/>
                <a:gd name="T12" fmla="*/ 104 w 312"/>
                <a:gd name="T13" fmla="*/ 601 h 693"/>
                <a:gd name="T14" fmla="*/ 104 w 312"/>
                <a:gd name="T15" fmla="*/ 99 h 693"/>
                <a:gd name="T16" fmla="*/ 99 w 312"/>
                <a:gd name="T17" fmla="*/ 71 h 693"/>
                <a:gd name="T18" fmla="*/ 73 w 312"/>
                <a:gd name="T19" fmla="*/ 52 h 693"/>
                <a:gd name="T20" fmla="*/ 36 w 312"/>
                <a:gd name="T21" fmla="*/ 41 h 693"/>
                <a:gd name="T22" fmla="*/ 0 w 312"/>
                <a:gd name="T23" fmla="*/ 35 h 693"/>
                <a:gd name="T24" fmla="*/ 0 w 312"/>
                <a:gd name="T25" fmla="*/ 0 h 693"/>
                <a:gd name="T26" fmla="*/ 312 w 312"/>
                <a:gd name="T27" fmla="*/ 0 h 693"/>
                <a:gd name="T28" fmla="*/ 312 w 312"/>
                <a:gd name="T29" fmla="*/ 35 h 693"/>
                <a:gd name="T30" fmla="*/ 276 w 312"/>
                <a:gd name="T31" fmla="*/ 38 h 693"/>
                <a:gd name="T32" fmla="*/ 239 w 312"/>
                <a:gd name="T33" fmla="*/ 46 h 693"/>
                <a:gd name="T34" fmla="*/ 214 w 312"/>
                <a:gd name="T35" fmla="*/ 65 h 693"/>
                <a:gd name="T36" fmla="*/ 208 w 312"/>
                <a:gd name="T37" fmla="*/ 95 h 693"/>
                <a:gd name="T38" fmla="*/ 208 w 312"/>
                <a:gd name="T39" fmla="*/ 596 h 693"/>
                <a:gd name="T40" fmla="*/ 215 w 312"/>
                <a:gd name="T41" fmla="*/ 625 h 693"/>
                <a:gd name="T42" fmla="*/ 239 w 312"/>
                <a:gd name="T43" fmla="*/ 644 h 693"/>
                <a:gd name="T44" fmla="*/ 273 w 312"/>
                <a:gd name="T45" fmla="*/ 653 h 693"/>
                <a:gd name="T46" fmla="*/ 312 w 312"/>
                <a:gd name="T47" fmla="*/ 658 h 693"/>
                <a:gd name="T48" fmla="*/ 312 w 312"/>
                <a:gd name="T49" fmla="*/ 693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2" h="693">
                  <a:moveTo>
                    <a:pt x="312" y="693"/>
                  </a:moveTo>
                  <a:cubicBezTo>
                    <a:pt x="0" y="693"/>
                    <a:pt x="0" y="693"/>
                    <a:pt x="0" y="693"/>
                  </a:cubicBezTo>
                  <a:cubicBezTo>
                    <a:pt x="0" y="658"/>
                    <a:pt x="0" y="658"/>
                    <a:pt x="0" y="658"/>
                  </a:cubicBezTo>
                  <a:cubicBezTo>
                    <a:pt x="9" y="657"/>
                    <a:pt x="22" y="656"/>
                    <a:pt x="38" y="655"/>
                  </a:cubicBezTo>
                  <a:cubicBezTo>
                    <a:pt x="55" y="654"/>
                    <a:pt x="67" y="652"/>
                    <a:pt x="73" y="649"/>
                  </a:cubicBezTo>
                  <a:cubicBezTo>
                    <a:pt x="84" y="645"/>
                    <a:pt x="92" y="639"/>
                    <a:pt x="97" y="632"/>
                  </a:cubicBezTo>
                  <a:cubicBezTo>
                    <a:pt x="102" y="625"/>
                    <a:pt x="104" y="614"/>
                    <a:pt x="104" y="601"/>
                  </a:cubicBezTo>
                  <a:cubicBezTo>
                    <a:pt x="104" y="99"/>
                    <a:pt x="104" y="99"/>
                    <a:pt x="104" y="99"/>
                  </a:cubicBezTo>
                  <a:cubicBezTo>
                    <a:pt x="104" y="88"/>
                    <a:pt x="102" y="79"/>
                    <a:pt x="99" y="71"/>
                  </a:cubicBezTo>
                  <a:cubicBezTo>
                    <a:pt x="95" y="63"/>
                    <a:pt x="87" y="57"/>
                    <a:pt x="73" y="52"/>
                  </a:cubicBezTo>
                  <a:cubicBezTo>
                    <a:pt x="64" y="48"/>
                    <a:pt x="51" y="44"/>
                    <a:pt x="36" y="41"/>
                  </a:cubicBezTo>
                  <a:cubicBezTo>
                    <a:pt x="22" y="37"/>
                    <a:pt x="10" y="35"/>
                    <a:pt x="0" y="35"/>
                  </a:cubicBezTo>
                  <a:cubicBezTo>
                    <a:pt x="0" y="0"/>
                    <a:pt x="0" y="0"/>
                    <a:pt x="0" y="0"/>
                  </a:cubicBezTo>
                  <a:cubicBezTo>
                    <a:pt x="312" y="0"/>
                    <a:pt x="312" y="0"/>
                    <a:pt x="312" y="0"/>
                  </a:cubicBezTo>
                  <a:cubicBezTo>
                    <a:pt x="312" y="35"/>
                    <a:pt x="312" y="35"/>
                    <a:pt x="312" y="35"/>
                  </a:cubicBezTo>
                  <a:cubicBezTo>
                    <a:pt x="302" y="35"/>
                    <a:pt x="290" y="36"/>
                    <a:pt x="276" y="38"/>
                  </a:cubicBezTo>
                  <a:cubicBezTo>
                    <a:pt x="262" y="40"/>
                    <a:pt x="250" y="43"/>
                    <a:pt x="239" y="46"/>
                  </a:cubicBezTo>
                  <a:cubicBezTo>
                    <a:pt x="227" y="50"/>
                    <a:pt x="219" y="56"/>
                    <a:pt x="214" y="65"/>
                  </a:cubicBezTo>
                  <a:cubicBezTo>
                    <a:pt x="210" y="74"/>
                    <a:pt x="208" y="84"/>
                    <a:pt x="208" y="95"/>
                  </a:cubicBezTo>
                  <a:cubicBezTo>
                    <a:pt x="208" y="596"/>
                    <a:pt x="208" y="596"/>
                    <a:pt x="208" y="596"/>
                  </a:cubicBezTo>
                  <a:cubicBezTo>
                    <a:pt x="208" y="607"/>
                    <a:pt x="210" y="616"/>
                    <a:pt x="215" y="625"/>
                  </a:cubicBezTo>
                  <a:cubicBezTo>
                    <a:pt x="220" y="633"/>
                    <a:pt x="228" y="639"/>
                    <a:pt x="239" y="644"/>
                  </a:cubicBezTo>
                  <a:cubicBezTo>
                    <a:pt x="246" y="647"/>
                    <a:pt x="257" y="650"/>
                    <a:pt x="273" y="653"/>
                  </a:cubicBezTo>
                  <a:cubicBezTo>
                    <a:pt x="288" y="656"/>
                    <a:pt x="301" y="658"/>
                    <a:pt x="312" y="658"/>
                  </a:cubicBezTo>
                  <a:lnTo>
                    <a:pt x="312" y="6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itchFamily="34" charset="0"/>
                <a:cs typeface="Arial" pitchFamily="34" charset="0"/>
              </a:endParaRPr>
            </a:p>
          </p:txBody>
        </p:sp>
        <p:sp>
          <p:nvSpPr>
            <p:cNvPr id="24" name="Freeform 7"/>
            <p:cNvSpPr>
              <a:spLocks/>
            </p:cNvSpPr>
            <p:nvPr/>
          </p:nvSpPr>
          <p:spPr bwMode="auto">
            <a:xfrm>
              <a:off x="2633" y="1303"/>
              <a:ext cx="1126" cy="1714"/>
            </a:xfrm>
            <a:custGeom>
              <a:avLst/>
              <a:gdLst>
                <a:gd name="T0" fmla="*/ 433 w 476"/>
                <a:gd name="T1" fmla="*/ 391 h 723"/>
                <a:gd name="T2" fmla="*/ 466 w 476"/>
                <a:gd name="T3" fmla="*/ 444 h 723"/>
                <a:gd name="T4" fmla="*/ 476 w 476"/>
                <a:gd name="T5" fmla="*/ 512 h 723"/>
                <a:gd name="T6" fmla="*/ 408 w 476"/>
                <a:gd name="T7" fmla="*/ 663 h 723"/>
                <a:gd name="T8" fmla="*/ 240 w 476"/>
                <a:gd name="T9" fmla="*/ 723 h 723"/>
                <a:gd name="T10" fmla="*/ 147 w 476"/>
                <a:gd name="T11" fmla="*/ 708 h 723"/>
                <a:gd name="T12" fmla="*/ 67 w 476"/>
                <a:gd name="T13" fmla="*/ 674 h 723"/>
                <a:gd name="T14" fmla="*/ 46 w 476"/>
                <a:gd name="T15" fmla="*/ 709 h 723"/>
                <a:gd name="T16" fmla="*/ 7 w 476"/>
                <a:gd name="T17" fmla="*/ 709 h 723"/>
                <a:gd name="T18" fmla="*/ 0 w 476"/>
                <a:gd name="T19" fmla="*/ 472 h 723"/>
                <a:gd name="T20" fmla="*/ 40 w 476"/>
                <a:gd name="T21" fmla="*/ 472 h 723"/>
                <a:gd name="T22" fmla="*/ 68 w 476"/>
                <a:gd name="T23" fmla="*/ 551 h 723"/>
                <a:gd name="T24" fmla="*/ 111 w 476"/>
                <a:gd name="T25" fmla="*/ 617 h 723"/>
                <a:gd name="T26" fmla="*/ 171 w 476"/>
                <a:gd name="T27" fmla="*/ 663 h 723"/>
                <a:gd name="T28" fmla="*/ 250 w 476"/>
                <a:gd name="T29" fmla="*/ 680 h 723"/>
                <a:gd name="T30" fmla="*/ 308 w 476"/>
                <a:gd name="T31" fmla="*/ 672 h 723"/>
                <a:gd name="T32" fmla="*/ 349 w 476"/>
                <a:gd name="T33" fmla="*/ 647 h 723"/>
                <a:gd name="T34" fmla="*/ 372 w 476"/>
                <a:gd name="T35" fmla="*/ 609 h 723"/>
                <a:gd name="T36" fmla="*/ 380 w 476"/>
                <a:gd name="T37" fmla="*/ 559 h 723"/>
                <a:gd name="T38" fmla="*/ 357 w 476"/>
                <a:gd name="T39" fmla="*/ 481 h 723"/>
                <a:gd name="T40" fmla="*/ 287 w 476"/>
                <a:gd name="T41" fmla="*/ 427 h 723"/>
                <a:gd name="T42" fmla="*/ 214 w 476"/>
                <a:gd name="T43" fmla="*/ 399 h 723"/>
                <a:gd name="T44" fmla="*/ 143 w 476"/>
                <a:gd name="T45" fmla="*/ 370 h 723"/>
                <a:gd name="T46" fmla="*/ 52 w 476"/>
                <a:gd name="T47" fmla="*/ 301 h 723"/>
                <a:gd name="T48" fmla="*/ 20 w 476"/>
                <a:gd name="T49" fmla="*/ 189 h 723"/>
                <a:gd name="T50" fmla="*/ 36 w 476"/>
                <a:gd name="T51" fmla="*/ 115 h 723"/>
                <a:gd name="T52" fmla="*/ 82 w 476"/>
                <a:gd name="T53" fmla="*/ 54 h 723"/>
                <a:gd name="T54" fmla="*/ 149 w 476"/>
                <a:gd name="T55" fmla="*/ 15 h 723"/>
                <a:gd name="T56" fmla="*/ 229 w 476"/>
                <a:gd name="T57" fmla="*/ 0 h 723"/>
                <a:gd name="T58" fmla="*/ 315 w 476"/>
                <a:gd name="T59" fmla="*/ 15 h 723"/>
                <a:gd name="T60" fmla="*/ 384 w 476"/>
                <a:gd name="T61" fmla="*/ 49 h 723"/>
                <a:gd name="T62" fmla="*/ 404 w 476"/>
                <a:gd name="T63" fmla="*/ 16 h 723"/>
                <a:gd name="T64" fmla="*/ 443 w 476"/>
                <a:gd name="T65" fmla="*/ 16 h 723"/>
                <a:gd name="T66" fmla="*/ 447 w 476"/>
                <a:gd name="T67" fmla="*/ 246 h 723"/>
                <a:gd name="T68" fmla="*/ 407 w 476"/>
                <a:gd name="T69" fmla="*/ 246 h 723"/>
                <a:gd name="T70" fmla="*/ 383 w 476"/>
                <a:gd name="T71" fmla="*/ 170 h 723"/>
                <a:gd name="T72" fmla="*/ 348 w 476"/>
                <a:gd name="T73" fmla="*/ 105 h 723"/>
                <a:gd name="T74" fmla="*/ 297 w 476"/>
                <a:gd name="T75" fmla="*/ 60 h 723"/>
                <a:gd name="T76" fmla="*/ 223 w 476"/>
                <a:gd name="T77" fmla="*/ 43 h 723"/>
                <a:gd name="T78" fmla="*/ 144 w 476"/>
                <a:gd name="T79" fmla="*/ 72 h 723"/>
                <a:gd name="T80" fmla="*/ 111 w 476"/>
                <a:gd name="T81" fmla="*/ 145 h 723"/>
                <a:gd name="T82" fmla="*/ 132 w 476"/>
                <a:gd name="T83" fmla="*/ 220 h 723"/>
                <a:gd name="T84" fmla="*/ 193 w 476"/>
                <a:gd name="T85" fmla="*/ 268 h 723"/>
                <a:gd name="T86" fmla="*/ 263 w 476"/>
                <a:gd name="T87" fmla="*/ 298 h 723"/>
                <a:gd name="T88" fmla="*/ 330 w 476"/>
                <a:gd name="T89" fmla="*/ 324 h 723"/>
                <a:gd name="T90" fmla="*/ 386 w 476"/>
                <a:gd name="T91" fmla="*/ 353 h 723"/>
                <a:gd name="T92" fmla="*/ 433 w 476"/>
                <a:gd name="T93" fmla="*/ 391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76" h="723">
                  <a:moveTo>
                    <a:pt x="433" y="391"/>
                  </a:moveTo>
                  <a:cubicBezTo>
                    <a:pt x="448" y="407"/>
                    <a:pt x="459" y="425"/>
                    <a:pt x="466" y="444"/>
                  </a:cubicBezTo>
                  <a:cubicBezTo>
                    <a:pt x="473" y="464"/>
                    <a:pt x="476" y="486"/>
                    <a:pt x="476" y="512"/>
                  </a:cubicBezTo>
                  <a:cubicBezTo>
                    <a:pt x="476" y="573"/>
                    <a:pt x="454" y="624"/>
                    <a:pt x="408" y="663"/>
                  </a:cubicBezTo>
                  <a:cubicBezTo>
                    <a:pt x="363" y="703"/>
                    <a:pt x="307" y="723"/>
                    <a:pt x="240" y="723"/>
                  </a:cubicBezTo>
                  <a:cubicBezTo>
                    <a:pt x="209" y="723"/>
                    <a:pt x="178" y="718"/>
                    <a:pt x="147" y="708"/>
                  </a:cubicBezTo>
                  <a:cubicBezTo>
                    <a:pt x="116" y="699"/>
                    <a:pt x="89" y="687"/>
                    <a:pt x="67" y="674"/>
                  </a:cubicBezTo>
                  <a:cubicBezTo>
                    <a:pt x="46" y="709"/>
                    <a:pt x="46" y="709"/>
                    <a:pt x="46" y="709"/>
                  </a:cubicBezTo>
                  <a:cubicBezTo>
                    <a:pt x="7" y="709"/>
                    <a:pt x="7" y="709"/>
                    <a:pt x="7" y="709"/>
                  </a:cubicBezTo>
                  <a:cubicBezTo>
                    <a:pt x="0" y="472"/>
                    <a:pt x="0" y="472"/>
                    <a:pt x="0" y="472"/>
                  </a:cubicBezTo>
                  <a:cubicBezTo>
                    <a:pt x="40" y="472"/>
                    <a:pt x="40" y="472"/>
                    <a:pt x="40" y="472"/>
                  </a:cubicBezTo>
                  <a:cubicBezTo>
                    <a:pt x="48" y="501"/>
                    <a:pt x="57" y="528"/>
                    <a:pt x="68" y="551"/>
                  </a:cubicBezTo>
                  <a:cubicBezTo>
                    <a:pt x="79" y="575"/>
                    <a:pt x="94" y="597"/>
                    <a:pt x="111" y="617"/>
                  </a:cubicBezTo>
                  <a:cubicBezTo>
                    <a:pt x="128" y="637"/>
                    <a:pt x="148" y="652"/>
                    <a:pt x="171" y="663"/>
                  </a:cubicBezTo>
                  <a:cubicBezTo>
                    <a:pt x="193" y="675"/>
                    <a:pt x="220" y="680"/>
                    <a:pt x="250" y="680"/>
                  </a:cubicBezTo>
                  <a:cubicBezTo>
                    <a:pt x="272" y="680"/>
                    <a:pt x="292" y="677"/>
                    <a:pt x="308" y="672"/>
                  </a:cubicBezTo>
                  <a:cubicBezTo>
                    <a:pt x="325" y="666"/>
                    <a:pt x="339" y="657"/>
                    <a:pt x="349" y="647"/>
                  </a:cubicBezTo>
                  <a:cubicBezTo>
                    <a:pt x="360" y="636"/>
                    <a:pt x="367" y="623"/>
                    <a:pt x="372" y="609"/>
                  </a:cubicBezTo>
                  <a:cubicBezTo>
                    <a:pt x="377" y="594"/>
                    <a:pt x="380" y="578"/>
                    <a:pt x="380" y="559"/>
                  </a:cubicBezTo>
                  <a:cubicBezTo>
                    <a:pt x="380" y="531"/>
                    <a:pt x="372" y="505"/>
                    <a:pt x="357" y="481"/>
                  </a:cubicBezTo>
                  <a:cubicBezTo>
                    <a:pt x="341" y="457"/>
                    <a:pt x="318" y="439"/>
                    <a:pt x="287" y="427"/>
                  </a:cubicBezTo>
                  <a:cubicBezTo>
                    <a:pt x="266" y="418"/>
                    <a:pt x="241" y="409"/>
                    <a:pt x="214" y="399"/>
                  </a:cubicBezTo>
                  <a:cubicBezTo>
                    <a:pt x="187" y="388"/>
                    <a:pt x="163" y="379"/>
                    <a:pt x="143" y="370"/>
                  </a:cubicBezTo>
                  <a:cubicBezTo>
                    <a:pt x="104" y="352"/>
                    <a:pt x="74" y="329"/>
                    <a:pt x="52" y="301"/>
                  </a:cubicBezTo>
                  <a:cubicBezTo>
                    <a:pt x="30" y="272"/>
                    <a:pt x="20" y="235"/>
                    <a:pt x="20" y="189"/>
                  </a:cubicBezTo>
                  <a:cubicBezTo>
                    <a:pt x="20" y="163"/>
                    <a:pt x="25" y="138"/>
                    <a:pt x="36" y="115"/>
                  </a:cubicBezTo>
                  <a:cubicBezTo>
                    <a:pt x="46" y="93"/>
                    <a:pt x="62" y="72"/>
                    <a:pt x="82" y="54"/>
                  </a:cubicBezTo>
                  <a:cubicBezTo>
                    <a:pt x="101" y="37"/>
                    <a:pt x="123" y="24"/>
                    <a:pt x="149" y="15"/>
                  </a:cubicBezTo>
                  <a:cubicBezTo>
                    <a:pt x="174" y="5"/>
                    <a:pt x="201" y="0"/>
                    <a:pt x="229" y="0"/>
                  </a:cubicBezTo>
                  <a:cubicBezTo>
                    <a:pt x="261" y="0"/>
                    <a:pt x="290" y="5"/>
                    <a:pt x="315" y="15"/>
                  </a:cubicBezTo>
                  <a:cubicBezTo>
                    <a:pt x="340" y="25"/>
                    <a:pt x="363" y="36"/>
                    <a:pt x="384" y="49"/>
                  </a:cubicBezTo>
                  <a:cubicBezTo>
                    <a:pt x="404" y="16"/>
                    <a:pt x="404" y="16"/>
                    <a:pt x="404" y="16"/>
                  </a:cubicBezTo>
                  <a:cubicBezTo>
                    <a:pt x="443" y="16"/>
                    <a:pt x="443" y="16"/>
                    <a:pt x="443" y="16"/>
                  </a:cubicBezTo>
                  <a:cubicBezTo>
                    <a:pt x="447" y="246"/>
                    <a:pt x="447" y="246"/>
                    <a:pt x="447" y="246"/>
                  </a:cubicBezTo>
                  <a:cubicBezTo>
                    <a:pt x="407" y="246"/>
                    <a:pt x="407" y="246"/>
                    <a:pt x="407" y="246"/>
                  </a:cubicBezTo>
                  <a:cubicBezTo>
                    <a:pt x="400" y="219"/>
                    <a:pt x="392" y="194"/>
                    <a:pt x="383" y="170"/>
                  </a:cubicBezTo>
                  <a:cubicBezTo>
                    <a:pt x="374" y="146"/>
                    <a:pt x="363" y="124"/>
                    <a:pt x="348" y="105"/>
                  </a:cubicBezTo>
                  <a:cubicBezTo>
                    <a:pt x="334" y="86"/>
                    <a:pt x="317" y="71"/>
                    <a:pt x="297" y="60"/>
                  </a:cubicBezTo>
                  <a:cubicBezTo>
                    <a:pt x="277" y="48"/>
                    <a:pt x="252" y="43"/>
                    <a:pt x="223" y="43"/>
                  </a:cubicBezTo>
                  <a:cubicBezTo>
                    <a:pt x="192" y="43"/>
                    <a:pt x="165" y="53"/>
                    <a:pt x="144" y="72"/>
                  </a:cubicBezTo>
                  <a:cubicBezTo>
                    <a:pt x="122" y="92"/>
                    <a:pt x="111" y="117"/>
                    <a:pt x="111" y="145"/>
                  </a:cubicBezTo>
                  <a:cubicBezTo>
                    <a:pt x="111" y="175"/>
                    <a:pt x="118" y="200"/>
                    <a:pt x="132" y="220"/>
                  </a:cubicBezTo>
                  <a:cubicBezTo>
                    <a:pt x="146" y="239"/>
                    <a:pt x="166" y="256"/>
                    <a:pt x="193" y="268"/>
                  </a:cubicBezTo>
                  <a:cubicBezTo>
                    <a:pt x="217" y="280"/>
                    <a:pt x="240" y="290"/>
                    <a:pt x="263" y="298"/>
                  </a:cubicBezTo>
                  <a:cubicBezTo>
                    <a:pt x="286" y="306"/>
                    <a:pt x="308" y="315"/>
                    <a:pt x="330" y="324"/>
                  </a:cubicBezTo>
                  <a:cubicBezTo>
                    <a:pt x="349" y="333"/>
                    <a:pt x="368" y="342"/>
                    <a:pt x="386" y="353"/>
                  </a:cubicBezTo>
                  <a:cubicBezTo>
                    <a:pt x="404" y="364"/>
                    <a:pt x="420" y="377"/>
                    <a:pt x="433"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itchFamily="34" charset="0"/>
                <a:cs typeface="Arial" pitchFamily="34" charset="0"/>
              </a:endParaRPr>
            </a:p>
          </p:txBody>
        </p:sp>
        <p:sp>
          <p:nvSpPr>
            <p:cNvPr id="25" name="Freeform 8"/>
            <p:cNvSpPr>
              <a:spLocks noEditPoints="1"/>
            </p:cNvSpPr>
            <p:nvPr/>
          </p:nvSpPr>
          <p:spPr bwMode="auto">
            <a:xfrm>
              <a:off x="3804" y="1317"/>
              <a:ext cx="1689" cy="1667"/>
            </a:xfrm>
            <a:custGeom>
              <a:avLst/>
              <a:gdLst>
                <a:gd name="T0" fmla="*/ 714 w 714"/>
                <a:gd name="T1" fmla="*/ 703 h 703"/>
                <a:gd name="T2" fmla="*/ 426 w 714"/>
                <a:gd name="T3" fmla="*/ 703 h 703"/>
                <a:gd name="T4" fmla="*/ 426 w 714"/>
                <a:gd name="T5" fmla="*/ 668 h 703"/>
                <a:gd name="T6" fmla="*/ 489 w 714"/>
                <a:gd name="T7" fmla="*/ 658 h 703"/>
                <a:gd name="T8" fmla="*/ 514 w 714"/>
                <a:gd name="T9" fmla="*/ 640 h 703"/>
                <a:gd name="T10" fmla="*/ 513 w 714"/>
                <a:gd name="T11" fmla="*/ 629 h 703"/>
                <a:gd name="T12" fmla="*/ 511 w 714"/>
                <a:gd name="T13" fmla="*/ 618 h 703"/>
                <a:gd name="T14" fmla="*/ 453 w 714"/>
                <a:gd name="T15" fmla="*/ 463 h 703"/>
                <a:gd name="T16" fmla="*/ 210 w 714"/>
                <a:gd name="T17" fmla="*/ 463 h 703"/>
                <a:gd name="T18" fmla="*/ 188 w 714"/>
                <a:gd name="T19" fmla="*/ 523 h 703"/>
                <a:gd name="T20" fmla="*/ 172 w 714"/>
                <a:gd name="T21" fmla="*/ 569 h 703"/>
                <a:gd name="T22" fmla="*/ 163 w 714"/>
                <a:gd name="T23" fmla="*/ 604 h 703"/>
                <a:gd name="T24" fmla="*/ 161 w 714"/>
                <a:gd name="T25" fmla="*/ 625 h 703"/>
                <a:gd name="T26" fmla="*/ 192 w 714"/>
                <a:gd name="T27" fmla="*/ 655 h 703"/>
                <a:gd name="T28" fmla="*/ 261 w 714"/>
                <a:gd name="T29" fmla="*/ 668 h 703"/>
                <a:gd name="T30" fmla="*/ 261 w 714"/>
                <a:gd name="T31" fmla="*/ 703 h 703"/>
                <a:gd name="T32" fmla="*/ 0 w 714"/>
                <a:gd name="T33" fmla="*/ 703 h 703"/>
                <a:gd name="T34" fmla="*/ 0 w 714"/>
                <a:gd name="T35" fmla="*/ 668 h 703"/>
                <a:gd name="T36" fmla="*/ 32 w 714"/>
                <a:gd name="T37" fmla="*/ 662 h 703"/>
                <a:gd name="T38" fmla="*/ 63 w 714"/>
                <a:gd name="T39" fmla="*/ 650 h 703"/>
                <a:gd name="T40" fmla="*/ 93 w 714"/>
                <a:gd name="T41" fmla="*/ 622 h 703"/>
                <a:gd name="T42" fmla="*/ 114 w 714"/>
                <a:gd name="T43" fmla="*/ 583 h 703"/>
                <a:gd name="T44" fmla="*/ 230 w 714"/>
                <a:gd name="T45" fmla="*/ 290 h 703"/>
                <a:gd name="T46" fmla="*/ 342 w 714"/>
                <a:gd name="T47" fmla="*/ 0 h 703"/>
                <a:gd name="T48" fmla="*/ 381 w 714"/>
                <a:gd name="T49" fmla="*/ 0 h 703"/>
                <a:gd name="T50" fmla="*/ 612 w 714"/>
                <a:gd name="T51" fmla="*/ 598 h 703"/>
                <a:gd name="T52" fmla="*/ 629 w 714"/>
                <a:gd name="T53" fmla="*/ 628 h 703"/>
                <a:gd name="T54" fmla="*/ 655 w 714"/>
                <a:gd name="T55" fmla="*/ 651 h 703"/>
                <a:gd name="T56" fmla="*/ 684 w 714"/>
                <a:gd name="T57" fmla="*/ 663 h 703"/>
                <a:gd name="T58" fmla="*/ 714 w 714"/>
                <a:gd name="T59" fmla="*/ 668 h 703"/>
                <a:gd name="T60" fmla="*/ 714 w 714"/>
                <a:gd name="T61" fmla="*/ 703 h 703"/>
                <a:gd name="T62" fmla="*/ 435 w 714"/>
                <a:gd name="T63" fmla="*/ 420 h 703"/>
                <a:gd name="T64" fmla="*/ 330 w 714"/>
                <a:gd name="T65" fmla="*/ 151 h 703"/>
                <a:gd name="T66" fmla="*/ 227 w 714"/>
                <a:gd name="T67" fmla="*/ 420 h 703"/>
                <a:gd name="T68" fmla="*/ 435 w 714"/>
                <a:gd name="T69" fmla="*/ 420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4" h="703">
                  <a:moveTo>
                    <a:pt x="714" y="703"/>
                  </a:moveTo>
                  <a:cubicBezTo>
                    <a:pt x="426" y="703"/>
                    <a:pt x="426" y="703"/>
                    <a:pt x="426" y="703"/>
                  </a:cubicBezTo>
                  <a:cubicBezTo>
                    <a:pt x="426" y="668"/>
                    <a:pt x="426" y="668"/>
                    <a:pt x="426" y="668"/>
                  </a:cubicBezTo>
                  <a:cubicBezTo>
                    <a:pt x="451" y="666"/>
                    <a:pt x="473" y="663"/>
                    <a:pt x="489" y="658"/>
                  </a:cubicBezTo>
                  <a:cubicBezTo>
                    <a:pt x="506" y="653"/>
                    <a:pt x="514" y="647"/>
                    <a:pt x="514" y="640"/>
                  </a:cubicBezTo>
                  <a:cubicBezTo>
                    <a:pt x="514" y="637"/>
                    <a:pt x="514" y="634"/>
                    <a:pt x="513" y="629"/>
                  </a:cubicBezTo>
                  <a:cubicBezTo>
                    <a:pt x="513" y="625"/>
                    <a:pt x="512" y="621"/>
                    <a:pt x="511" y="618"/>
                  </a:cubicBezTo>
                  <a:cubicBezTo>
                    <a:pt x="453" y="463"/>
                    <a:pt x="453" y="463"/>
                    <a:pt x="453" y="463"/>
                  </a:cubicBezTo>
                  <a:cubicBezTo>
                    <a:pt x="210" y="463"/>
                    <a:pt x="210" y="463"/>
                    <a:pt x="210" y="463"/>
                  </a:cubicBezTo>
                  <a:cubicBezTo>
                    <a:pt x="201" y="486"/>
                    <a:pt x="193" y="506"/>
                    <a:pt x="188" y="523"/>
                  </a:cubicBezTo>
                  <a:cubicBezTo>
                    <a:pt x="182" y="539"/>
                    <a:pt x="177" y="555"/>
                    <a:pt x="172" y="569"/>
                  </a:cubicBezTo>
                  <a:cubicBezTo>
                    <a:pt x="168" y="583"/>
                    <a:pt x="165" y="595"/>
                    <a:pt x="163" y="604"/>
                  </a:cubicBezTo>
                  <a:cubicBezTo>
                    <a:pt x="162" y="612"/>
                    <a:pt x="161" y="620"/>
                    <a:pt x="161" y="625"/>
                  </a:cubicBezTo>
                  <a:cubicBezTo>
                    <a:pt x="161" y="638"/>
                    <a:pt x="171" y="648"/>
                    <a:pt x="192" y="655"/>
                  </a:cubicBezTo>
                  <a:cubicBezTo>
                    <a:pt x="212" y="663"/>
                    <a:pt x="235" y="667"/>
                    <a:pt x="261" y="668"/>
                  </a:cubicBezTo>
                  <a:cubicBezTo>
                    <a:pt x="261" y="703"/>
                    <a:pt x="261" y="703"/>
                    <a:pt x="261" y="703"/>
                  </a:cubicBezTo>
                  <a:cubicBezTo>
                    <a:pt x="0" y="703"/>
                    <a:pt x="0" y="703"/>
                    <a:pt x="0" y="703"/>
                  </a:cubicBezTo>
                  <a:cubicBezTo>
                    <a:pt x="0" y="668"/>
                    <a:pt x="0" y="668"/>
                    <a:pt x="0" y="668"/>
                  </a:cubicBezTo>
                  <a:cubicBezTo>
                    <a:pt x="9" y="667"/>
                    <a:pt x="19" y="666"/>
                    <a:pt x="32" y="662"/>
                  </a:cubicBezTo>
                  <a:cubicBezTo>
                    <a:pt x="45" y="659"/>
                    <a:pt x="55" y="655"/>
                    <a:pt x="63" y="650"/>
                  </a:cubicBezTo>
                  <a:cubicBezTo>
                    <a:pt x="76" y="641"/>
                    <a:pt x="86" y="632"/>
                    <a:pt x="93" y="622"/>
                  </a:cubicBezTo>
                  <a:cubicBezTo>
                    <a:pt x="101" y="613"/>
                    <a:pt x="108" y="600"/>
                    <a:pt x="114" y="583"/>
                  </a:cubicBezTo>
                  <a:cubicBezTo>
                    <a:pt x="149" y="496"/>
                    <a:pt x="188" y="398"/>
                    <a:pt x="230" y="290"/>
                  </a:cubicBezTo>
                  <a:cubicBezTo>
                    <a:pt x="272" y="181"/>
                    <a:pt x="309" y="85"/>
                    <a:pt x="342" y="0"/>
                  </a:cubicBezTo>
                  <a:cubicBezTo>
                    <a:pt x="381" y="0"/>
                    <a:pt x="381" y="0"/>
                    <a:pt x="381" y="0"/>
                  </a:cubicBezTo>
                  <a:cubicBezTo>
                    <a:pt x="612" y="598"/>
                    <a:pt x="612" y="598"/>
                    <a:pt x="612" y="598"/>
                  </a:cubicBezTo>
                  <a:cubicBezTo>
                    <a:pt x="617" y="610"/>
                    <a:pt x="622" y="621"/>
                    <a:pt x="629" y="628"/>
                  </a:cubicBezTo>
                  <a:cubicBezTo>
                    <a:pt x="635" y="636"/>
                    <a:pt x="643" y="644"/>
                    <a:pt x="655" y="651"/>
                  </a:cubicBezTo>
                  <a:cubicBezTo>
                    <a:pt x="662" y="656"/>
                    <a:pt x="672" y="660"/>
                    <a:pt x="684" y="663"/>
                  </a:cubicBezTo>
                  <a:cubicBezTo>
                    <a:pt x="696" y="666"/>
                    <a:pt x="706" y="668"/>
                    <a:pt x="714" y="668"/>
                  </a:cubicBezTo>
                  <a:lnTo>
                    <a:pt x="714" y="703"/>
                  </a:lnTo>
                  <a:close/>
                  <a:moveTo>
                    <a:pt x="435" y="420"/>
                  </a:moveTo>
                  <a:cubicBezTo>
                    <a:pt x="330" y="151"/>
                    <a:pt x="330" y="151"/>
                    <a:pt x="330" y="151"/>
                  </a:cubicBezTo>
                  <a:cubicBezTo>
                    <a:pt x="227" y="420"/>
                    <a:pt x="227" y="420"/>
                    <a:pt x="227" y="420"/>
                  </a:cubicBezTo>
                  <a:lnTo>
                    <a:pt x="435" y="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itchFamily="34" charset="0"/>
                <a:cs typeface="Arial" pitchFamily="34" charset="0"/>
              </a:endParaRPr>
            </a:p>
          </p:txBody>
        </p:sp>
      </p:grpSp>
      <p:sp>
        <p:nvSpPr>
          <p:cNvPr id="26" name="Right Triangle 21"/>
          <p:cNvSpPr/>
          <p:nvPr/>
        </p:nvSpPr>
        <p:spPr>
          <a:xfrm flipH="1">
            <a:off x="5652120" y="747210"/>
            <a:ext cx="3491880" cy="6110790"/>
          </a:xfrm>
          <a:prstGeom prst="rtTriangle">
            <a:avLst/>
          </a:prstGeom>
          <a:solidFill>
            <a:sysClr val="window" lastClr="FFFFFF"/>
          </a:solidFill>
          <a:ln w="19050" cap="flat" cmpd="sng" algn="ctr">
            <a:noFill/>
            <a:prstDash val="solid"/>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pic>
        <p:nvPicPr>
          <p:cNvPr id="27" name="Picture 7" descr="OECD_TEXT_20cm.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88910" y="5961687"/>
            <a:ext cx="2059554" cy="635665"/>
          </a:xfrm>
          <a:prstGeom prst="rect">
            <a:avLst/>
          </a:prstGeom>
        </p:spPr>
      </p:pic>
      <p:sp>
        <p:nvSpPr>
          <p:cNvPr id="29" name="슬라이드 번호 개체 틀 38"/>
          <p:cNvSpPr txBox="1">
            <a:spLocks/>
          </p:cNvSpPr>
          <p:nvPr/>
        </p:nvSpPr>
        <p:spPr>
          <a:xfrm>
            <a:off x="6553200" y="6356506"/>
            <a:ext cx="2133600" cy="365125"/>
          </a:xfrm>
          <a:prstGeom prst="rect">
            <a:avLst/>
          </a:prstGeom>
        </p:spPr>
        <p:txBody>
          <a:bodyPr vert="horz" lIns="91440" tIns="45720" rIns="91440" bIns="45720" rtlCol="0" anchor="ctr"/>
          <a:lstStyle/>
          <a:p>
            <a:pPr marL="0" marR="0" lvl="0" indent="0" algn="r" defTabSz="914400" rtl="0" eaLnBrk="1" fontAlgn="auto" latinLnBrk="1" hangingPunct="1">
              <a:lnSpc>
                <a:spcPct val="100000"/>
              </a:lnSpc>
              <a:spcBef>
                <a:spcPts val="0"/>
              </a:spcBef>
              <a:spcAft>
                <a:spcPts val="0"/>
              </a:spcAft>
              <a:buClrTx/>
              <a:buSzTx/>
              <a:buFontTx/>
              <a:buNone/>
              <a:tabLst/>
              <a:defRPr/>
            </a:pPr>
            <a:fld id="{56CE0F94-88E1-4810-8429-2312EEB4C30A}" type="slidenum">
              <a:rPr kumimoji="0" lang="en-US" sz="1200" b="0"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r" defTabSz="914400" rtl="0" eaLnBrk="1" fontAlgn="auto" latinLnBrk="1"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Arial" pitchFamily="34" charset="0"/>
              <a:ea typeface="+mn-ea"/>
              <a:cs typeface="Arial" pitchFamily="34" charset="0"/>
            </a:endParaRPr>
          </a:p>
        </p:txBody>
      </p:sp>
      <p:sp>
        <p:nvSpPr>
          <p:cNvPr id="3" name="부제목 2"/>
          <p:cNvSpPr>
            <a:spLocks noGrp="1"/>
          </p:cNvSpPr>
          <p:nvPr>
            <p:ph type="subTitle" idx="1" hasCustomPrompt="1"/>
          </p:nvPr>
        </p:nvSpPr>
        <p:spPr>
          <a:xfrm>
            <a:off x="323528" y="1268760"/>
            <a:ext cx="4176464" cy="1752600"/>
          </a:xfrm>
        </p:spPr>
        <p:txBody>
          <a:bodyPr>
            <a:normAutofit/>
          </a:bodyPr>
          <a:lstStyle>
            <a:lvl1pPr marL="0" indent="0" algn="l">
              <a:buNone/>
              <a:defRPr sz="2800" i="1">
                <a:solidFill>
                  <a:schemeClr val="bg1">
                    <a:lumMod val="8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dirty="0" smtClean="0"/>
              <a:t>Sub title</a:t>
            </a:r>
            <a:endParaRPr lang="ko-KR" altLang="en-US" dirty="0"/>
          </a:p>
        </p:txBody>
      </p:sp>
      <p:sp>
        <p:nvSpPr>
          <p:cNvPr id="33" name="제목 32"/>
          <p:cNvSpPr>
            <a:spLocks noGrp="1"/>
          </p:cNvSpPr>
          <p:nvPr>
            <p:ph type="title" hasCustomPrompt="1"/>
          </p:nvPr>
        </p:nvSpPr>
        <p:spPr>
          <a:xfrm>
            <a:off x="323528" y="620688"/>
            <a:ext cx="5050904" cy="648072"/>
          </a:xfrm>
        </p:spPr>
        <p:txBody>
          <a:bodyPr>
            <a:normAutofit/>
          </a:bodyPr>
          <a:lstStyle>
            <a:lvl1pPr algn="l">
              <a:defRPr sz="4000" b="1">
                <a:solidFill>
                  <a:schemeClr val="bg1"/>
                </a:solidFill>
                <a:latin typeface="Arial" pitchFamily="34" charset="0"/>
                <a:cs typeface="Arial" pitchFamily="34" charset="0"/>
              </a:defRPr>
            </a:lvl1pPr>
          </a:lstStyle>
          <a:p>
            <a:r>
              <a:rPr lang="en-US" altLang="ko-KR" dirty="0" smtClean="0"/>
              <a:t>TITLE</a:t>
            </a:r>
            <a:endParaRPr lang="ko-KR" alt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1E4C78-99DD-BA4E-8E96-DD0C6726D5F0}" type="datetimeFigureOut">
              <a:rPr lang="en-US" smtClean="0">
                <a:solidFill>
                  <a:prstClr val="black">
                    <a:tint val="75000"/>
                  </a:prstClr>
                </a:solidFill>
              </a:rPr>
              <a:pPr/>
              <a:t>4/08/2014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F6FD54-718A-4743-AB77-94AAB2C87A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661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E4C78-99DD-BA4E-8E96-DD0C6726D5F0}" type="datetimeFigureOut">
              <a:rPr lang="en-US" smtClean="0">
                <a:solidFill>
                  <a:prstClr val="black">
                    <a:tint val="75000"/>
                  </a:prstClr>
                </a:solidFill>
              </a:rPr>
              <a:pPr/>
              <a:t>4/08/2014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6F6FD54-718A-4743-AB77-94AAB2C87A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2741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60BA663B-12B7-684E-A20E-34434C8D3A50}"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1570051490"/>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Freeform 6"/>
          <p:cNvSpPr/>
          <p:nvPr userDrawn="1"/>
        </p:nvSpPr>
        <p:spPr>
          <a:xfrm rot="10800000">
            <a:off x="2144345" y="5680293"/>
            <a:ext cx="7019613" cy="752583"/>
          </a:xfrm>
          <a:custGeom>
            <a:avLst/>
            <a:gdLst>
              <a:gd name="connsiteX0" fmla="*/ 7019613 w 7019613"/>
              <a:gd name="connsiteY0" fmla="*/ 752576 h 752583"/>
              <a:gd name="connsiteX1" fmla="*/ 6410709 w 7019613"/>
              <a:gd name="connsiteY1" fmla="*/ 752576 h 752583"/>
              <a:gd name="connsiteX2" fmla="*/ 6410709 w 7019613"/>
              <a:gd name="connsiteY2" fmla="*/ 1876 h 752583"/>
              <a:gd name="connsiteX3" fmla="*/ 6410708 w 7019613"/>
              <a:gd name="connsiteY3" fmla="*/ 752583 h 752583"/>
              <a:gd name="connsiteX4" fmla="*/ 0 w 7019613"/>
              <a:gd name="connsiteY4" fmla="*/ 752583 h 752583"/>
              <a:gd name="connsiteX5" fmla="*/ 0 w 7019613"/>
              <a:gd name="connsiteY5" fmla="*/ 0 h 752583"/>
              <a:gd name="connsiteX6" fmla="*/ 6410708 w 7019613"/>
              <a:gd name="connsiteY6" fmla="*/ 0 h 75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9613" h="752583">
                <a:moveTo>
                  <a:pt x="7019613" y="752576"/>
                </a:moveTo>
                <a:lnTo>
                  <a:pt x="6410709" y="752576"/>
                </a:lnTo>
                <a:lnTo>
                  <a:pt x="6410709" y="1876"/>
                </a:lnTo>
                <a:close/>
                <a:moveTo>
                  <a:pt x="6410708" y="752583"/>
                </a:moveTo>
                <a:lnTo>
                  <a:pt x="0" y="752583"/>
                </a:lnTo>
                <a:lnTo>
                  <a:pt x="0" y="0"/>
                </a:lnTo>
                <a:lnTo>
                  <a:pt x="641070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latinLnBrk="0"/>
            <a:endParaRPr lang="en-US" dirty="0">
              <a:solidFill>
                <a:prstClr val="white"/>
              </a:solidFill>
            </a:endParaRPr>
          </a:p>
        </p:txBody>
      </p:sp>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82592" y="5896876"/>
            <a:ext cx="1961753" cy="499042"/>
          </a:xfrm>
          <a:prstGeom prst="rect">
            <a:avLst/>
          </a:prstGeom>
        </p:spPr>
      </p:pic>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42FA0333-231E-CF42-9EFB-88EBE484ADB1}"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
        <p:nvSpPr>
          <p:cNvPr id="14" name="Rectangle 13"/>
          <p:cNvSpPr/>
          <p:nvPr userDrawn="1"/>
        </p:nvSpPr>
        <p:spPr>
          <a:xfrm>
            <a:off x="3857834" y="5824099"/>
            <a:ext cx="5286166" cy="529632"/>
          </a:xfrm>
          <a:prstGeom prst="rect">
            <a:avLst/>
          </a:prstGeom>
        </p:spPr>
        <p:txBody>
          <a:bodyPr wrap="none">
            <a:spAutoFit/>
          </a:bodyPr>
          <a:lstStyle/>
          <a:p>
            <a:pPr algn="r" latinLnBrk="0">
              <a:lnSpc>
                <a:spcPct val="90000"/>
              </a:lnSpc>
            </a:pPr>
            <a:r>
              <a:rPr lang="en-GB" sz="3100" dirty="0">
                <a:solidFill>
                  <a:prstClr val="white"/>
                </a:solidFill>
                <a:latin typeface="Georgia"/>
                <a:cs typeface="Georgia"/>
              </a:rPr>
              <a:t>SURVEY OF ADULT SKILLS </a:t>
            </a:r>
          </a:p>
        </p:txBody>
      </p:sp>
    </p:spTree>
    <p:extLst>
      <p:ext uri="{BB962C8B-B14F-4D97-AF65-F5344CB8AC3E}">
        <p14:creationId xmlns:p14="http://schemas.microsoft.com/office/powerpoint/2010/main" val="3861623593"/>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2107A405-3CFC-4946-BA34-196ECEE536B3}"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3753467451"/>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Chart Layout">
    <p:spTree>
      <p:nvGrpSpPr>
        <p:cNvPr id="1" name=""/>
        <p:cNvGrpSpPr/>
        <p:nvPr/>
      </p:nvGrpSpPr>
      <p:grpSpPr>
        <a:xfrm>
          <a:off x="0" y="0"/>
          <a:ext cx="0" cy="0"/>
          <a:chOff x="0" y="0"/>
          <a:chExt cx="0" cy="0"/>
        </a:xfrm>
      </p:grpSpPr>
      <p:sp>
        <p:nvSpPr>
          <p:cNvPr id="7" name="Rectangle 6"/>
          <p:cNvSpPr/>
          <p:nvPr userDrawn="1"/>
        </p:nvSpPr>
        <p:spPr>
          <a:xfrm>
            <a:off x="0" y="6138333"/>
            <a:ext cx="9144000" cy="719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en-US" dirty="0">
              <a:solidFill>
                <a:prstClr val="white"/>
              </a:solidFill>
            </a:endParaRPr>
          </a:p>
        </p:txBody>
      </p:sp>
      <p:sp>
        <p:nvSpPr>
          <p:cNvPr id="2" name="Title 1"/>
          <p:cNvSpPr>
            <a:spLocks noGrp="1"/>
          </p:cNvSpPr>
          <p:nvPr>
            <p:ph type="title"/>
          </p:nvPr>
        </p:nvSpPr>
        <p:spPr>
          <a:xfrm>
            <a:off x="256716" y="64860"/>
            <a:ext cx="8739799" cy="883103"/>
          </a:xfrm>
        </p:spPr>
        <p:txBody>
          <a:bodyPr/>
          <a:lstStyle>
            <a:lvl1pPr>
              <a:defRPr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87D9A643-5DC0-064E-8C62-26587757192B}"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932707871"/>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09990763-82B9-0942-BB08-E9E1701FA1D8}"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2549211613"/>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latinLnBrk="0"/>
            <a:fld id="{538BAB07-7265-524C-A49D-F882159BBEB9}" type="datetime1">
              <a:rPr lang="en-US" smtClean="0">
                <a:solidFill>
                  <a:prstClr val="black"/>
                </a:solidFill>
              </a:rPr>
              <a:pPr latinLnBrk="0"/>
              <a:t>4/08/2014</a:t>
            </a:fld>
            <a:endParaRPr lang="en-US"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7" name="Slide Number Placeholder 6"/>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793769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pPr latinLnBrk="0"/>
            <a:fld id="{6790F977-A4F6-7843-8982-8E981752E484}" type="datetime1">
              <a:rPr lang="en-US" smtClean="0">
                <a:solidFill>
                  <a:prstClr val="black"/>
                </a:solidFill>
              </a:rPr>
              <a:pPr latinLnBrk="0"/>
              <a:t>4/08/2014</a:t>
            </a:fld>
            <a:endParaRPr lang="en-US"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9" name="Slide Number Placeholder 8"/>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3127111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pPr latinLnBrk="0"/>
            <a:fld id="{0F556F4B-0347-AC4B-9036-8330F35BFB7E}" type="datetime1">
              <a:rPr lang="en-US" smtClean="0">
                <a:solidFill>
                  <a:prstClr val="black"/>
                </a:solidFill>
              </a:rPr>
              <a:pPr latinLnBrk="0"/>
              <a:t>4/08/2014</a:t>
            </a:fld>
            <a:endParaRPr lang="en-US"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5" name="Slide Number Placeholder 4"/>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304310683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제목 및 내용">
    <p:spTree>
      <p:nvGrpSpPr>
        <p:cNvPr id="1" name=""/>
        <p:cNvGrpSpPr/>
        <p:nvPr/>
      </p:nvGrpSpPr>
      <p:grpSpPr>
        <a:xfrm>
          <a:off x="0" y="0"/>
          <a:ext cx="0" cy="0"/>
          <a:chOff x="0" y="0"/>
          <a:chExt cx="0" cy="0"/>
        </a:xfrm>
      </p:grpSpPr>
      <p:sp>
        <p:nvSpPr>
          <p:cNvPr id="8" name="평행 사변형 7"/>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평행 사변형 8"/>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평행 사변형 9"/>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8" name="내용 개체 틀 27"/>
          <p:cNvSpPr>
            <a:spLocks noGrp="1"/>
          </p:cNvSpPr>
          <p:nvPr>
            <p:ph sz="quarter" idx="16"/>
          </p:nvPr>
        </p:nvSpPr>
        <p:spPr>
          <a:xfrm>
            <a:off x="468313" y="1125538"/>
            <a:ext cx="8135937" cy="5327650"/>
          </a:xfrm>
        </p:spPr>
        <p:txBody>
          <a:bodyPr/>
          <a:lstStyle>
            <a:lvl1pPr>
              <a:defRPr>
                <a:solidFill>
                  <a:srgbClr val="278D99"/>
                </a:solidFill>
                <a:latin typeface="Arial" pitchFamily="34" charset="0"/>
                <a:cs typeface="Arial" pitchFamily="34" charset="0"/>
              </a:defRPr>
            </a:lvl1pPr>
            <a:lvl2pPr>
              <a:defRPr>
                <a:solidFill>
                  <a:srgbClr val="278D99"/>
                </a:solidFill>
                <a:latin typeface="Arial" pitchFamily="34" charset="0"/>
                <a:cs typeface="Arial" pitchFamily="34" charset="0"/>
              </a:defRPr>
            </a:lvl2pPr>
            <a:lvl3pPr>
              <a:defRPr>
                <a:solidFill>
                  <a:srgbClr val="278D99"/>
                </a:solidFill>
                <a:latin typeface="Arial" pitchFamily="34" charset="0"/>
                <a:cs typeface="Arial" pitchFamily="34" charset="0"/>
              </a:defRPr>
            </a:lvl3pPr>
            <a:lvl4pPr>
              <a:defRPr>
                <a:solidFill>
                  <a:srgbClr val="278D99"/>
                </a:solidFill>
                <a:latin typeface="Arial" pitchFamily="34" charset="0"/>
                <a:cs typeface="Arial" pitchFamily="34" charset="0"/>
              </a:defRPr>
            </a:lvl4pPr>
            <a:lvl5pPr>
              <a:defRPr>
                <a:solidFill>
                  <a:srgbClr val="278D99"/>
                </a:solidFill>
                <a:latin typeface="Arial" pitchFamily="34" charset="0"/>
                <a:cs typeface="Arial"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30" name="슬라이드 번호 개체 틀 29"/>
          <p:cNvSpPr>
            <a:spLocks noGrp="1"/>
          </p:cNvSpPr>
          <p:nvPr>
            <p:ph type="sldNum" sz="quarter" idx="18"/>
          </p:nvPr>
        </p:nvSpPr>
        <p:spPr>
          <a:xfrm>
            <a:off x="0" y="188640"/>
            <a:ext cx="683568" cy="365125"/>
          </a:xfrm>
          <a:prstGeom prst="rect">
            <a:avLst/>
          </a:prstGeom>
        </p:spPr>
        <p:txBody>
          <a:bodyPr/>
          <a:lstStyle>
            <a:lvl1pPr>
              <a:defRPr b="1">
                <a:solidFill>
                  <a:srgbClr val="278D99"/>
                </a:solidFill>
                <a:latin typeface="Arial" pitchFamily="34" charset="0"/>
                <a:cs typeface="Arial" pitchFamily="34" charset="0"/>
              </a:defRPr>
            </a:lvl1pPr>
          </a:lstStyle>
          <a:p>
            <a:fld id="{B8364164-D7C2-4011-A351-B5EC1CE463BF}" type="slidenum">
              <a:rPr lang="ko-KR" altLang="en-US" smtClean="0"/>
              <a:pPr/>
              <a:t>‹#›</a:t>
            </a:fld>
            <a:endParaRPr lang="ko-KR" altLang="en-US" dirty="0"/>
          </a:p>
        </p:txBody>
      </p:sp>
      <p:sp>
        <p:nvSpPr>
          <p:cNvPr id="32"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ko-KR" altLang="en-US" dirty="0" smtClean="0"/>
              <a:t>마스터 제목 스타일 편집</a:t>
            </a:r>
            <a:endParaRPr lang="ko-KR" alt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latinLnBrk="0"/>
            <a:fld id="{38A96AD2-071E-3748-B672-151422947D4D}" type="datetime1">
              <a:rPr lang="en-US" smtClean="0">
                <a:solidFill>
                  <a:prstClr val="black"/>
                </a:solidFill>
              </a:rPr>
              <a:pPr latinLnBrk="0"/>
              <a:t>4/08/2014</a:t>
            </a:fld>
            <a:endParaRPr lang="en-US"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4" name="Slide Number Placeholder 3"/>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2220008055"/>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latinLnBrk="0"/>
            <a:fld id="{779693C2-552A-4D46-93CB-81B8C6565C54}" type="datetime1">
              <a:rPr lang="en-US" smtClean="0">
                <a:solidFill>
                  <a:prstClr val="black"/>
                </a:solidFill>
              </a:rPr>
              <a:pPr latinLnBrk="0"/>
              <a:t>4/08/2014</a:t>
            </a:fld>
            <a:endParaRPr lang="en-US"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7" name="Slide Number Placeholder 6"/>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3354323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latinLnBrk="0"/>
            <a:fld id="{9321BAEB-E64E-304A-812B-76A5E0EF6368}" type="datetime1">
              <a:rPr lang="en-US" smtClean="0">
                <a:solidFill>
                  <a:prstClr val="black"/>
                </a:solidFill>
              </a:rPr>
              <a:pPr latinLnBrk="0"/>
              <a:t>4/08/2014</a:t>
            </a:fld>
            <a:endParaRPr lang="en-US"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7" name="Slide Number Placeholder 6"/>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3432192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CA37B450-A14E-8C41-A453-0219A56BE18E}"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2712662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latinLnBrk="0"/>
            <a:fld id="{3950FCEF-EAB9-E342-AE98-C672391E385C}" type="datetime1">
              <a:rPr lang="en-US" smtClean="0">
                <a:solidFill>
                  <a:prstClr val="black"/>
                </a:solidFill>
              </a:rPr>
              <a:pPr latinLnBrk="0"/>
              <a:t>4/08/2014</a:t>
            </a:fld>
            <a:endParaRPr lang="en-US"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latinLnBrk="0"/>
            <a:endParaRPr lang="en-US" dirty="0">
              <a:solidFill>
                <a:prstClr val="black"/>
              </a:solidFill>
            </a:endParaRPr>
          </a:p>
        </p:txBody>
      </p:sp>
      <p:sp>
        <p:nvSpPr>
          <p:cNvPr id="6" name="Slide Number Placeholder 5"/>
          <p:cNvSpPr>
            <a:spLocks noGrp="1"/>
          </p:cNvSpPr>
          <p:nvPr>
            <p:ph type="sldNum" sz="quarter" idx="12"/>
          </p:nvPr>
        </p:nvSpPr>
        <p:spPr/>
        <p:txBody>
          <a:bodyPr/>
          <a:lstStyle/>
          <a:p>
            <a:fld id="{BDEBB3E9-AE79-4C1E-AB43-19CAFC38B905}" type="slidenum">
              <a:rPr lang="en-US" smtClean="0"/>
              <a:pPr/>
              <a:t>‹#›</a:t>
            </a:fld>
            <a:endParaRPr lang="en-US" dirty="0"/>
          </a:p>
        </p:txBody>
      </p:sp>
    </p:spTree>
    <p:extLst>
      <p:ext uri="{BB962C8B-B14F-4D97-AF65-F5344CB8AC3E}">
        <p14:creationId xmlns:p14="http://schemas.microsoft.com/office/powerpoint/2010/main" val="685863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55650" y="2708920"/>
            <a:ext cx="8388350" cy="952500"/>
          </a:xfrm>
        </p:spPr>
        <p:txBody>
          <a:bodyPr/>
          <a:lstStyle>
            <a:lvl1pPr>
              <a:defRPr>
                <a:solidFill>
                  <a:srgbClr val="FFFF00"/>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82777646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2/3*#ppt_w"/>
                                          </p:val>
                                        </p:tav>
                                        <p:tav tm="100000">
                                          <p:val>
                                            <p:strVal val="#ppt_w"/>
                                          </p:val>
                                        </p:tav>
                                      </p:tavLst>
                                    </p:anim>
                                    <p:anim calcmode="lin" valueType="num">
                                      <p:cBhvr>
                                        <p:cTn id="8" dur="3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제목 슬라이드">
    <p:spTree>
      <p:nvGrpSpPr>
        <p:cNvPr id="1" name=""/>
        <p:cNvGrpSpPr/>
        <p:nvPr/>
      </p:nvGrpSpPr>
      <p:grpSpPr>
        <a:xfrm>
          <a:off x="0" y="0"/>
          <a:ext cx="0" cy="0"/>
          <a:chOff x="0" y="0"/>
          <a:chExt cx="0" cy="0"/>
        </a:xfrm>
      </p:grpSpPr>
      <p:pic>
        <p:nvPicPr>
          <p:cNvPr id="7" name="Picture 3" descr="C:\Users\hanskys\Desktop\EDU\pisa presentation\usb files\GettyImages_145629557.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70470" y="4581128"/>
            <a:ext cx="3783670" cy="2276872"/>
          </a:xfrm>
          <a:prstGeom prst="rect">
            <a:avLst/>
          </a:prstGeom>
          <a:noFill/>
        </p:spPr>
      </p:pic>
      <p:sp>
        <p:nvSpPr>
          <p:cNvPr id="8" name="Rectangle 40"/>
          <p:cNvSpPr/>
          <p:nvPr/>
        </p:nvSpPr>
        <p:spPr>
          <a:xfrm rot="16200000">
            <a:off x="2519772" y="5481228"/>
            <a:ext cx="2232248" cy="576064"/>
          </a:xfrm>
          <a:prstGeom prst="rect">
            <a:avLst/>
          </a:prstGeom>
          <a:gradFill flip="none" rotWithShape="1">
            <a:gsLst>
              <a:gs pos="0">
                <a:srgbClr val="7F7F7F"/>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sp>
        <p:nvSpPr>
          <p:cNvPr id="9" name="Rectangle 40"/>
          <p:cNvSpPr/>
          <p:nvPr/>
        </p:nvSpPr>
        <p:spPr>
          <a:xfrm rot="16200000">
            <a:off x="1619672" y="5157192"/>
            <a:ext cx="2232248" cy="1224136"/>
          </a:xfrm>
          <a:prstGeom prst="rect">
            <a:avLst/>
          </a:prstGeom>
          <a:solidFill>
            <a:srgbClr val="7F7C8F"/>
          </a:soli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pic>
        <p:nvPicPr>
          <p:cNvPr id="10" name="Picture 4" descr="C:\Users\hanskys\Desktop\EDU\pisa presentation\usb files\Reading_shutterstock_124410865_pisa.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211791" y="2348880"/>
            <a:ext cx="4032617" cy="2232248"/>
          </a:xfrm>
          <a:prstGeom prst="rect">
            <a:avLst/>
          </a:prstGeom>
          <a:noFill/>
        </p:spPr>
      </p:pic>
      <p:sp>
        <p:nvSpPr>
          <p:cNvPr id="11" name="Rectangle 40"/>
          <p:cNvSpPr/>
          <p:nvPr/>
        </p:nvSpPr>
        <p:spPr>
          <a:xfrm rot="16200000">
            <a:off x="3959932" y="3176971"/>
            <a:ext cx="2232248" cy="576064"/>
          </a:xfrm>
          <a:prstGeom prst="rect">
            <a:avLst/>
          </a:prstGeom>
          <a:gradFill flip="none" rotWithShape="1">
            <a:gsLst>
              <a:gs pos="0">
                <a:srgbClr val="D25F26"/>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sp>
        <p:nvSpPr>
          <p:cNvPr id="12" name="Rectangle 40"/>
          <p:cNvSpPr/>
          <p:nvPr/>
        </p:nvSpPr>
        <p:spPr>
          <a:xfrm rot="16200000">
            <a:off x="3059832" y="2852936"/>
            <a:ext cx="2232248" cy="1224136"/>
          </a:xfrm>
          <a:prstGeom prst="rect">
            <a:avLst/>
          </a:prstGeom>
          <a:solidFill>
            <a:srgbClr val="D25F26"/>
          </a:soli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pic>
        <p:nvPicPr>
          <p:cNvPr id="13" name="Picture 5" descr="C:\Users\hanskys\Desktop\EDU\pisa presentation\usb files\Science_42-20531161.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flipH="1">
            <a:off x="6479704" y="0"/>
            <a:ext cx="2664296" cy="2351382"/>
          </a:xfrm>
          <a:prstGeom prst="rect">
            <a:avLst/>
          </a:prstGeom>
          <a:noFill/>
        </p:spPr>
      </p:pic>
      <p:sp>
        <p:nvSpPr>
          <p:cNvPr id="14" name="Rectangle 40"/>
          <p:cNvSpPr/>
          <p:nvPr/>
        </p:nvSpPr>
        <p:spPr>
          <a:xfrm rot="16200000">
            <a:off x="5845832" y="814400"/>
            <a:ext cx="2348880" cy="720080"/>
          </a:xfrm>
          <a:prstGeom prst="rect">
            <a:avLst/>
          </a:prstGeom>
          <a:gradFill flip="none" rotWithShape="1">
            <a:gsLst>
              <a:gs pos="0">
                <a:srgbClr val="C4B83E"/>
              </a:gs>
              <a:gs pos="58000">
                <a:srgbClr val="D25F26">
                  <a:alpha val="35000"/>
                </a:srgbClr>
              </a:gs>
              <a:gs pos="100000">
                <a:srgbClr val="278D99">
                  <a:tint val="23500"/>
                  <a:satMod val="160000"/>
                  <a:alpha val="0"/>
                </a:srgbClr>
              </a:gs>
            </a:gsLst>
            <a:lin ang="5400000" scaled="1"/>
            <a:tileRect/>
          </a:gra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sp>
        <p:nvSpPr>
          <p:cNvPr id="15" name="Rectangle 40"/>
          <p:cNvSpPr/>
          <p:nvPr/>
        </p:nvSpPr>
        <p:spPr>
          <a:xfrm rot="16200000">
            <a:off x="4765712" y="454360"/>
            <a:ext cx="2348880" cy="1440160"/>
          </a:xfrm>
          <a:prstGeom prst="rect">
            <a:avLst/>
          </a:prstGeom>
          <a:solidFill>
            <a:srgbClr val="C4B83E"/>
          </a:solidFill>
          <a:ln w="12700" cap="flat" cmpd="sng" algn="ctr">
            <a:noFill/>
            <a:prstDash val="solid"/>
            <a:miter lim="800000"/>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sp>
        <p:nvSpPr>
          <p:cNvPr id="16" name="Rectangle 17"/>
          <p:cNvSpPr/>
          <p:nvPr/>
        </p:nvSpPr>
        <p:spPr>
          <a:xfrm rot="10800000">
            <a:off x="2" y="0"/>
            <a:ext cx="2444995" cy="6830616"/>
          </a:xfrm>
          <a:prstGeom prst="rect">
            <a:avLst/>
          </a:prstGeom>
          <a:solidFill>
            <a:sysClr val="window" lastClr="FFFFFF"/>
          </a:solidFill>
          <a:ln w="19050" cap="flat" cmpd="sng" algn="ctr">
            <a:noFill/>
            <a:prstDash val="solid"/>
          </a:ln>
          <a:effectLst/>
        </p:spPr>
        <p:txBody>
          <a:bodyPr rtlCol="0" anchor="ctr"/>
          <a:lstStyle/>
          <a:p>
            <a:pPr algn="ctr" latinLnBrk="0">
              <a:defRPr/>
            </a:pPr>
            <a:endParaRPr lang="en-US" kern="0">
              <a:solidFill>
                <a:prstClr val="white"/>
              </a:solidFill>
              <a:latin typeface="Arial" pitchFamily="34" charset="0"/>
              <a:cs typeface="Arial" pitchFamily="34" charset="0"/>
            </a:endParaRPr>
          </a:p>
        </p:txBody>
      </p:sp>
      <p:sp>
        <p:nvSpPr>
          <p:cNvPr id="17" name="Rectangle 20"/>
          <p:cNvSpPr/>
          <p:nvPr/>
        </p:nvSpPr>
        <p:spPr>
          <a:xfrm>
            <a:off x="2339752" y="0"/>
            <a:ext cx="844062" cy="914400"/>
          </a:xfrm>
          <a:prstGeom prst="rect">
            <a:avLst/>
          </a:prstGeom>
          <a:solidFill>
            <a:sysClr val="window" lastClr="FFFFFF"/>
          </a:solidFill>
          <a:ln w="19050" cap="flat" cmpd="sng" algn="ctr">
            <a:noFill/>
            <a:prstDash val="solid"/>
          </a:ln>
          <a:effectLst/>
        </p:spPr>
        <p:txBody>
          <a:bodyPr rtlCol="0" anchor="ctr"/>
          <a:lstStyle/>
          <a:p>
            <a:pPr algn="ctr" latinLnBrk="0">
              <a:defRPr/>
            </a:pPr>
            <a:endParaRPr lang="en-US" kern="0">
              <a:solidFill>
                <a:prstClr val="white"/>
              </a:solidFill>
              <a:latin typeface="Arial" pitchFamily="34" charset="0"/>
              <a:cs typeface="Arial" pitchFamily="34" charset="0"/>
            </a:endParaRPr>
          </a:p>
        </p:txBody>
      </p:sp>
      <p:sp>
        <p:nvSpPr>
          <p:cNvPr id="18" name="Rectangle 26"/>
          <p:cNvSpPr/>
          <p:nvPr/>
        </p:nvSpPr>
        <p:spPr>
          <a:xfrm>
            <a:off x="317989" y="1988840"/>
            <a:ext cx="4586356" cy="3508653"/>
          </a:xfrm>
          <a:prstGeom prst="rect">
            <a:avLst/>
          </a:prstGeom>
        </p:spPr>
        <p:txBody>
          <a:bodyPr wrap="square">
            <a:spAutoFit/>
          </a:bodyPr>
          <a:lstStyle/>
          <a:p>
            <a:pPr latinLnBrk="0">
              <a:defRPr/>
            </a:pPr>
            <a:r>
              <a:rPr lang="en-US" sz="3600" b="1" kern="0" dirty="0" smtClean="0">
                <a:solidFill>
                  <a:srgbClr val="0070C0"/>
                </a:solidFill>
                <a:latin typeface="Arial" pitchFamily="34" charset="0"/>
                <a:cs typeface="Arial" pitchFamily="34" charset="0"/>
              </a:rPr>
              <a:t>OECD EMPLOYER BRAND</a:t>
            </a:r>
            <a:endParaRPr lang="en-US" sz="3600" i="1" kern="0" dirty="0" smtClean="0">
              <a:solidFill>
                <a:srgbClr val="00B0F0"/>
              </a:solidFill>
              <a:latin typeface="Arial" pitchFamily="34" charset="0"/>
              <a:cs typeface="Arial" pitchFamily="34" charset="0"/>
            </a:endParaRPr>
          </a:p>
          <a:p>
            <a:pPr latinLnBrk="0">
              <a:lnSpc>
                <a:spcPct val="150000"/>
              </a:lnSpc>
              <a:defRPr/>
            </a:pPr>
            <a:r>
              <a:rPr lang="en-US" sz="2800" i="1" kern="0" dirty="0" smtClean="0">
                <a:solidFill>
                  <a:srgbClr val="00B0F0"/>
                </a:solidFill>
                <a:latin typeface="Arial" pitchFamily="34" charset="0"/>
                <a:cs typeface="Arial" pitchFamily="34" charset="0"/>
              </a:rPr>
              <a:t>Playbook</a:t>
            </a:r>
            <a:r>
              <a:rPr lang="en-US" sz="3600" kern="0" dirty="0" smtClean="0">
                <a:solidFill>
                  <a:sysClr val="windowText" lastClr="000000"/>
                </a:solidFill>
                <a:latin typeface="Arial" pitchFamily="34" charset="0"/>
                <a:cs typeface="Arial" pitchFamily="34" charset="0"/>
              </a:rPr>
              <a:t/>
            </a:r>
            <a:br>
              <a:rPr lang="en-US" sz="3600" kern="0" dirty="0" smtClean="0">
                <a:solidFill>
                  <a:sysClr val="windowText" lastClr="000000"/>
                </a:solidFill>
                <a:latin typeface="Arial" pitchFamily="34" charset="0"/>
                <a:cs typeface="Arial" pitchFamily="34" charset="0"/>
              </a:rPr>
            </a:br>
            <a:r>
              <a:rPr lang="en-US" sz="3600" kern="0" dirty="0" smtClean="0">
                <a:solidFill>
                  <a:sysClr val="windowText" lastClr="000000"/>
                </a:solidFill>
                <a:latin typeface="Arial" pitchFamily="34" charset="0"/>
                <a:cs typeface="Arial" pitchFamily="34" charset="0"/>
              </a:rPr>
              <a:t/>
            </a:r>
            <a:br>
              <a:rPr lang="en-US" sz="3600" kern="0" dirty="0" smtClean="0">
                <a:solidFill>
                  <a:sysClr val="windowText" lastClr="000000"/>
                </a:solidFill>
                <a:latin typeface="Arial" pitchFamily="34" charset="0"/>
                <a:cs typeface="Arial" pitchFamily="34" charset="0"/>
              </a:rPr>
            </a:br>
            <a:endParaRPr lang="en-US" sz="3600" kern="0" dirty="0">
              <a:solidFill>
                <a:sysClr val="windowText" lastClr="000000"/>
              </a:solidFill>
              <a:latin typeface="Arial" pitchFamily="34" charset="0"/>
              <a:cs typeface="Arial" pitchFamily="34" charset="0"/>
            </a:endParaRPr>
          </a:p>
        </p:txBody>
      </p:sp>
      <p:sp>
        <p:nvSpPr>
          <p:cNvPr id="19" name="직각 삼각형 18"/>
          <p:cNvSpPr/>
          <p:nvPr/>
        </p:nvSpPr>
        <p:spPr>
          <a:xfrm rot="5400000">
            <a:off x="-2046361" y="2046361"/>
            <a:ext cx="10824961" cy="6732239"/>
          </a:xfrm>
          <a:prstGeom prst="rtTriangle">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grpSp>
        <p:nvGrpSpPr>
          <p:cNvPr id="2" name="Group 4"/>
          <p:cNvGrpSpPr>
            <a:grpSpLocks noChangeAspect="1"/>
          </p:cNvGrpSpPr>
          <p:nvPr/>
        </p:nvGrpSpPr>
        <p:grpSpPr bwMode="auto">
          <a:xfrm>
            <a:off x="4499991" y="3518775"/>
            <a:ext cx="3240361" cy="1062353"/>
            <a:chOff x="265" y="1303"/>
            <a:chExt cx="5228" cy="1714"/>
          </a:xfrm>
          <a:solidFill>
            <a:srgbClr val="FFFFFF">
              <a:alpha val="50196"/>
            </a:srgbClr>
          </a:solidFill>
        </p:grpSpPr>
        <p:sp>
          <p:nvSpPr>
            <p:cNvPr id="22" name="Freeform 5"/>
            <p:cNvSpPr>
              <a:spLocks noEditPoints="1"/>
            </p:cNvSpPr>
            <p:nvPr/>
          </p:nvSpPr>
          <p:spPr bwMode="auto">
            <a:xfrm>
              <a:off x="265" y="1341"/>
              <a:ext cx="1263" cy="1643"/>
            </a:xfrm>
            <a:custGeom>
              <a:avLst/>
              <a:gdLst>
                <a:gd name="T0" fmla="*/ 534 w 534"/>
                <a:gd name="T1" fmla="*/ 171 h 693"/>
                <a:gd name="T2" fmla="*/ 513 w 534"/>
                <a:gd name="T3" fmla="*/ 267 h 693"/>
                <a:gd name="T4" fmla="*/ 454 w 534"/>
                <a:gd name="T5" fmla="*/ 336 h 693"/>
                <a:gd name="T6" fmla="*/ 372 w 534"/>
                <a:gd name="T7" fmla="*/ 376 h 693"/>
                <a:gd name="T8" fmla="*/ 278 w 534"/>
                <a:gd name="T9" fmla="*/ 389 h 693"/>
                <a:gd name="T10" fmla="*/ 200 w 534"/>
                <a:gd name="T11" fmla="*/ 389 h 693"/>
                <a:gd name="T12" fmla="*/ 200 w 534"/>
                <a:gd name="T13" fmla="*/ 598 h 693"/>
                <a:gd name="T14" fmla="*/ 206 w 534"/>
                <a:gd name="T15" fmla="*/ 628 h 693"/>
                <a:gd name="T16" fmla="*/ 229 w 534"/>
                <a:gd name="T17" fmla="*/ 648 h 693"/>
                <a:gd name="T18" fmla="*/ 260 w 534"/>
                <a:gd name="T19" fmla="*/ 655 h 693"/>
                <a:gd name="T20" fmla="*/ 301 w 534"/>
                <a:gd name="T21" fmla="*/ 658 h 693"/>
                <a:gd name="T22" fmla="*/ 301 w 534"/>
                <a:gd name="T23" fmla="*/ 693 h 693"/>
                <a:gd name="T24" fmla="*/ 4 w 534"/>
                <a:gd name="T25" fmla="*/ 693 h 693"/>
                <a:gd name="T26" fmla="*/ 4 w 534"/>
                <a:gd name="T27" fmla="*/ 658 h 693"/>
                <a:gd name="T28" fmla="*/ 37 w 534"/>
                <a:gd name="T29" fmla="*/ 655 h 693"/>
                <a:gd name="T30" fmla="*/ 68 w 534"/>
                <a:gd name="T31" fmla="*/ 648 h 693"/>
                <a:gd name="T32" fmla="*/ 90 w 534"/>
                <a:gd name="T33" fmla="*/ 630 h 693"/>
                <a:gd name="T34" fmla="*/ 96 w 534"/>
                <a:gd name="T35" fmla="*/ 598 h 693"/>
                <a:gd name="T36" fmla="*/ 96 w 534"/>
                <a:gd name="T37" fmla="*/ 98 h 693"/>
                <a:gd name="T38" fmla="*/ 91 w 534"/>
                <a:gd name="T39" fmla="*/ 68 h 693"/>
                <a:gd name="T40" fmla="*/ 68 w 534"/>
                <a:gd name="T41" fmla="*/ 47 h 693"/>
                <a:gd name="T42" fmla="*/ 32 w 534"/>
                <a:gd name="T43" fmla="*/ 38 h 693"/>
                <a:gd name="T44" fmla="*/ 0 w 534"/>
                <a:gd name="T45" fmla="*/ 35 h 693"/>
                <a:gd name="T46" fmla="*/ 0 w 534"/>
                <a:gd name="T47" fmla="*/ 0 h 693"/>
                <a:gd name="T48" fmla="*/ 317 w 534"/>
                <a:gd name="T49" fmla="*/ 0 h 693"/>
                <a:gd name="T50" fmla="*/ 474 w 534"/>
                <a:gd name="T51" fmla="*/ 46 h 693"/>
                <a:gd name="T52" fmla="*/ 534 w 534"/>
                <a:gd name="T53" fmla="*/ 171 h 693"/>
                <a:gd name="T54" fmla="*/ 385 w 534"/>
                <a:gd name="T55" fmla="*/ 289 h 693"/>
                <a:gd name="T56" fmla="*/ 407 w 534"/>
                <a:gd name="T57" fmla="*/ 240 h 693"/>
                <a:gd name="T58" fmla="*/ 413 w 534"/>
                <a:gd name="T59" fmla="*/ 195 h 693"/>
                <a:gd name="T60" fmla="*/ 406 w 534"/>
                <a:gd name="T61" fmla="*/ 139 h 693"/>
                <a:gd name="T62" fmla="*/ 383 w 534"/>
                <a:gd name="T63" fmla="*/ 88 h 693"/>
                <a:gd name="T64" fmla="*/ 338 w 534"/>
                <a:gd name="T65" fmla="*/ 53 h 693"/>
                <a:gd name="T66" fmla="*/ 269 w 534"/>
                <a:gd name="T67" fmla="*/ 40 h 693"/>
                <a:gd name="T68" fmla="*/ 200 w 534"/>
                <a:gd name="T69" fmla="*/ 40 h 693"/>
                <a:gd name="T70" fmla="*/ 200 w 534"/>
                <a:gd name="T71" fmla="*/ 346 h 693"/>
                <a:gd name="T72" fmla="*/ 250 w 534"/>
                <a:gd name="T73" fmla="*/ 346 h 693"/>
                <a:gd name="T74" fmla="*/ 336 w 534"/>
                <a:gd name="T75" fmla="*/ 330 h 693"/>
                <a:gd name="T76" fmla="*/ 385 w 534"/>
                <a:gd name="T77" fmla="*/ 289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4" h="693">
                  <a:moveTo>
                    <a:pt x="534" y="171"/>
                  </a:moveTo>
                  <a:cubicBezTo>
                    <a:pt x="534" y="207"/>
                    <a:pt x="527" y="239"/>
                    <a:pt x="513" y="267"/>
                  </a:cubicBezTo>
                  <a:cubicBezTo>
                    <a:pt x="498" y="295"/>
                    <a:pt x="479" y="318"/>
                    <a:pt x="454" y="336"/>
                  </a:cubicBezTo>
                  <a:cubicBezTo>
                    <a:pt x="429" y="354"/>
                    <a:pt x="402" y="367"/>
                    <a:pt x="372" y="376"/>
                  </a:cubicBezTo>
                  <a:cubicBezTo>
                    <a:pt x="343" y="384"/>
                    <a:pt x="311" y="389"/>
                    <a:pt x="278" y="389"/>
                  </a:cubicBezTo>
                  <a:cubicBezTo>
                    <a:pt x="200" y="389"/>
                    <a:pt x="200" y="389"/>
                    <a:pt x="200" y="389"/>
                  </a:cubicBezTo>
                  <a:cubicBezTo>
                    <a:pt x="200" y="598"/>
                    <a:pt x="200" y="598"/>
                    <a:pt x="200" y="598"/>
                  </a:cubicBezTo>
                  <a:cubicBezTo>
                    <a:pt x="200" y="610"/>
                    <a:pt x="202" y="620"/>
                    <a:pt x="206" y="628"/>
                  </a:cubicBezTo>
                  <a:cubicBezTo>
                    <a:pt x="210" y="637"/>
                    <a:pt x="217" y="644"/>
                    <a:pt x="229" y="648"/>
                  </a:cubicBezTo>
                  <a:cubicBezTo>
                    <a:pt x="235" y="651"/>
                    <a:pt x="245" y="653"/>
                    <a:pt x="260" y="655"/>
                  </a:cubicBezTo>
                  <a:cubicBezTo>
                    <a:pt x="275" y="657"/>
                    <a:pt x="289" y="658"/>
                    <a:pt x="301" y="658"/>
                  </a:cubicBezTo>
                  <a:cubicBezTo>
                    <a:pt x="301" y="693"/>
                    <a:pt x="301" y="693"/>
                    <a:pt x="301" y="693"/>
                  </a:cubicBezTo>
                  <a:cubicBezTo>
                    <a:pt x="4" y="693"/>
                    <a:pt x="4" y="693"/>
                    <a:pt x="4" y="693"/>
                  </a:cubicBezTo>
                  <a:cubicBezTo>
                    <a:pt x="4" y="658"/>
                    <a:pt x="4" y="658"/>
                    <a:pt x="4" y="658"/>
                  </a:cubicBezTo>
                  <a:cubicBezTo>
                    <a:pt x="11" y="657"/>
                    <a:pt x="23" y="656"/>
                    <a:pt x="37" y="655"/>
                  </a:cubicBezTo>
                  <a:cubicBezTo>
                    <a:pt x="52" y="653"/>
                    <a:pt x="63" y="651"/>
                    <a:pt x="68" y="648"/>
                  </a:cubicBezTo>
                  <a:cubicBezTo>
                    <a:pt x="78" y="644"/>
                    <a:pt x="85" y="638"/>
                    <a:pt x="90" y="630"/>
                  </a:cubicBezTo>
                  <a:cubicBezTo>
                    <a:pt x="94" y="622"/>
                    <a:pt x="96" y="611"/>
                    <a:pt x="96" y="598"/>
                  </a:cubicBezTo>
                  <a:cubicBezTo>
                    <a:pt x="96" y="98"/>
                    <a:pt x="96" y="98"/>
                    <a:pt x="96" y="98"/>
                  </a:cubicBezTo>
                  <a:cubicBezTo>
                    <a:pt x="96" y="87"/>
                    <a:pt x="95" y="77"/>
                    <a:pt x="91" y="68"/>
                  </a:cubicBezTo>
                  <a:cubicBezTo>
                    <a:pt x="88" y="59"/>
                    <a:pt x="81" y="52"/>
                    <a:pt x="68" y="47"/>
                  </a:cubicBezTo>
                  <a:cubicBezTo>
                    <a:pt x="56" y="43"/>
                    <a:pt x="44" y="40"/>
                    <a:pt x="32" y="38"/>
                  </a:cubicBezTo>
                  <a:cubicBezTo>
                    <a:pt x="19" y="36"/>
                    <a:pt x="9" y="35"/>
                    <a:pt x="0" y="35"/>
                  </a:cubicBezTo>
                  <a:cubicBezTo>
                    <a:pt x="0" y="0"/>
                    <a:pt x="0" y="0"/>
                    <a:pt x="0" y="0"/>
                  </a:cubicBezTo>
                  <a:cubicBezTo>
                    <a:pt x="317" y="0"/>
                    <a:pt x="317" y="0"/>
                    <a:pt x="317" y="0"/>
                  </a:cubicBezTo>
                  <a:cubicBezTo>
                    <a:pt x="381" y="0"/>
                    <a:pt x="433" y="15"/>
                    <a:pt x="474" y="46"/>
                  </a:cubicBezTo>
                  <a:cubicBezTo>
                    <a:pt x="514" y="78"/>
                    <a:pt x="534" y="119"/>
                    <a:pt x="534" y="171"/>
                  </a:cubicBezTo>
                  <a:close/>
                  <a:moveTo>
                    <a:pt x="385" y="289"/>
                  </a:moveTo>
                  <a:cubicBezTo>
                    <a:pt x="396" y="273"/>
                    <a:pt x="404" y="257"/>
                    <a:pt x="407" y="240"/>
                  </a:cubicBezTo>
                  <a:cubicBezTo>
                    <a:pt x="411" y="224"/>
                    <a:pt x="413" y="208"/>
                    <a:pt x="413" y="195"/>
                  </a:cubicBezTo>
                  <a:cubicBezTo>
                    <a:pt x="413" y="177"/>
                    <a:pt x="411" y="158"/>
                    <a:pt x="406" y="139"/>
                  </a:cubicBezTo>
                  <a:cubicBezTo>
                    <a:pt x="402" y="119"/>
                    <a:pt x="394" y="103"/>
                    <a:pt x="383" y="88"/>
                  </a:cubicBezTo>
                  <a:cubicBezTo>
                    <a:pt x="372" y="73"/>
                    <a:pt x="357" y="61"/>
                    <a:pt x="338" y="53"/>
                  </a:cubicBezTo>
                  <a:cubicBezTo>
                    <a:pt x="320" y="44"/>
                    <a:pt x="297" y="40"/>
                    <a:pt x="269" y="40"/>
                  </a:cubicBezTo>
                  <a:cubicBezTo>
                    <a:pt x="200" y="40"/>
                    <a:pt x="200" y="40"/>
                    <a:pt x="200" y="40"/>
                  </a:cubicBezTo>
                  <a:cubicBezTo>
                    <a:pt x="200" y="346"/>
                    <a:pt x="200" y="346"/>
                    <a:pt x="200" y="346"/>
                  </a:cubicBezTo>
                  <a:cubicBezTo>
                    <a:pt x="250" y="346"/>
                    <a:pt x="250" y="346"/>
                    <a:pt x="250" y="346"/>
                  </a:cubicBezTo>
                  <a:cubicBezTo>
                    <a:pt x="285" y="346"/>
                    <a:pt x="314" y="341"/>
                    <a:pt x="336" y="330"/>
                  </a:cubicBezTo>
                  <a:cubicBezTo>
                    <a:pt x="358" y="319"/>
                    <a:pt x="374" y="305"/>
                    <a:pt x="385" y="2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atinLnBrk="0"/>
              <a:endParaRPr lang="en-US">
                <a:solidFill>
                  <a:prstClr val="black"/>
                </a:solidFill>
                <a:latin typeface="Arial" pitchFamily="34" charset="0"/>
                <a:cs typeface="Arial" pitchFamily="34" charset="0"/>
              </a:endParaRPr>
            </a:p>
          </p:txBody>
        </p:sp>
        <p:sp>
          <p:nvSpPr>
            <p:cNvPr id="23" name="Freeform 6"/>
            <p:cNvSpPr>
              <a:spLocks/>
            </p:cNvSpPr>
            <p:nvPr/>
          </p:nvSpPr>
          <p:spPr bwMode="auto">
            <a:xfrm>
              <a:off x="1694" y="1341"/>
              <a:ext cx="738" cy="1643"/>
            </a:xfrm>
            <a:custGeom>
              <a:avLst/>
              <a:gdLst>
                <a:gd name="T0" fmla="*/ 312 w 312"/>
                <a:gd name="T1" fmla="*/ 693 h 693"/>
                <a:gd name="T2" fmla="*/ 0 w 312"/>
                <a:gd name="T3" fmla="*/ 693 h 693"/>
                <a:gd name="T4" fmla="*/ 0 w 312"/>
                <a:gd name="T5" fmla="*/ 658 h 693"/>
                <a:gd name="T6" fmla="*/ 38 w 312"/>
                <a:gd name="T7" fmla="*/ 655 h 693"/>
                <a:gd name="T8" fmla="*/ 73 w 312"/>
                <a:gd name="T9" fmla="*/ 649 h 693"/>
                <a:gd name="T10" fmla="*/ 97 w 312"/>
                <a:gd name="T11" fmla="*/ 632 h 693"/>
                <a:gd name="T12" fmla="*/ 104 w 312"/>
                <a:gd name="T13" fmla="*/ 601 h 693"/>
                <a:gd name="T14" fmla="*/ 104 w 312"/>
                <a:gd name="T15" fmla="*/ 99 h 693"/>
                <a:gd name="T16" fmla="*/ 99 w 312"/>
                <a:gd name="T17" fmla="*/ 71 h 693"/>
                <a:gd name="T18" fmla="*/ 73 w 312"/>
                <a:gd name="T19" fmla="*/ 52 h 693"/>
                <a:gd name="T20" fmla="*/ 36 w 312"/>
                <a:gd name="T21" fmla="*/ 41 h 693"/>
                <a:gd name="T22" fmla="*/ 0 w 312"/>
                <a:gd name="T23" fmla="*/ 35 h 693"/>
                <a:gd name="T24" fmla="*/ 0 w 312"/>
                <a:gd name="T25" fmla="*/ 0 h 693"/>
                <a:gd name="T26" fmla="*/ 312 w 312"/>
                <a:gd name="T27" fmla="*/ 0 h 693"/>
                <a:gd name="T28" fmla="*/ 312 w 312"/>
                <a:gd name="T29" fmla="*/ 35 h 693"/>
                <a:gd name="T30" fmla="*/ 276 w 312"/>
                <a:gd name="T31" fmla="*/ 38 h 693"/>
                <a:gd name="T32" fmla="*/ 239 w 312"/>
                <a:gd name="T33" fmla="*/ 46 h 693"/>
                <a:gd name="T34" fmla="*/ 214 w 312"/>
                <a:gd name="T35" fmla="*/ 65 h 693"/>
                <a:gd name="T36" fmla="*/ 208 w 312"/>
                <a:gd name="T37" fmla="*/ 95 h 693"/>
                <a:gd name="T38" fmla="*/ 208 w 312"/>
                <a:gd name="T39" fmla="*/ 596 h 693"/>
                <a:gd name="T40" fmla="*/ 215 w 312"/>
                <a:gd name="T41" fmla="*/ 625 h 693"/>
                <a:gd name="T42" fmla="*/ 239 w 312"/>
                <a:gd name="T43" fmla="*/ 644 h 693"/>
                <a:gd name="T44" fmla="*/ 273 w 312"/>
                <a:gd name="T45" fmla="*/ 653 h 693"/>
                <a:gd name="T46" fmla="*/ 312 w 312"/>
                <a:gd name="T47" fmla="*/ 658 h 693"/>
                <a:gd name="T48" fmla="*/ 312 w 312"/>
                <a:gd name="T49" fmla="*/ 693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2" h="693">
                  <a:moveTo>
                    <a:pt x="312" y="693"/>
                  </a:moveTo>
                  <a:cubicBezTo>
                    <a:pt x="0" y="693"/>
                    <a:pt x="0" y="693"/>
                    <a:pt x="0" y="693"/>
                  </a:cubicBezTo>
                  <a:cubicBezTo>
                    <a:pt x="0" y="658"/>
                    <a:pt x="0" y="658"/>
                    <a:pt x="0" y="658"/>
                  </a:cubicBezTo>
                  <a:cubicBezTo>
                    <a:pt x="9" y="657"/>
                    <a:pt x="22" y="656"/>
                    <a:pt x="38" y="655"/>
                  </a:cubicBezTo>
                  <a:cubicBezTo>
                    <a:pt x="55" y="654"/>
                    <a:pt x="67" y="652"/>
                    <a:pt x="73" y="649"/>
                  </a:cubicBezTo>
                  <a:cubicBezTo>
                    <a:pt x="84" y="645"/>
                    <a:pt x="92" y="639"/>
                    <a:pt x="97" y="632"/>
                  </a:cubicBezTo>
                  <a:cubicBezTo>
                    <a:pt x="102" y="625"/>
                    <a:pt x="104" y="614"/>
                    <a:pt x="104" y="601"/>
                  </a:cubicBezTo>
                  <a:cubicBezTo>
                    <a:pt x="104" y="99"/>
                    <a:pt x="104" y="99"/>
                    <a:pt x="104" y="99"/>
                  </a:cubicBezTo>
                  <a:cubicBezTo>
                    <a:pt x="104" y="88"/>
                    <a:pt x="102" y="79"/>
                    <a:pt x="99" y="71"/>
                  </a:cubicBezTo>
                  <a:cubicBezTo>
                    <a:pt x="95" y="63"/>
                    <a:pt x="87" y="57"/>
                    <a:pt x="73" y="52"/>
                  </a:cubicBezTo>
                  <a:cubicBezTo>
                    <a:pt x="64" y="48"/>
                    <a:pt x="51" y="44"/>
                    <a:pt x="36" y="41"/>
                  </a:cubicBezTo>
                  <a:cubicBezTo>
                    <a:pt x="22" y="37"/>
                    <a:pt x="10" y="35"/>
                    <a:pt x="0" y="35"/>
                  </a:cubicBezTo>
                  <a:cubicBezTo>
                    <a:pt x="0" y="0"/>
                    <a:pt x="0" y="0"/>
                    <a:pt x="0" y="0"/>
                  </a:cubicBezTo>
                  <a:cubicBezTo>
                    <a:pt x="312" y="0"/>
                    <a:pt x="312" y="0"/>
                    <a:pt x="312" y="0"/>
                  </a:cubicBezTo>
                  <a:cubicBezTo>
                    <a:pt x="312" y="35"/>
                    <a:pt x="312" y="35"/>
                    <a:pt x="312" y="35"/>
                  </a:cubicBezTo>
                  <a:cubicBezTo>
                    <a:pt x="302" y="35"/>
                    <a:pt x="290" y="36"/>
                    <a:pt x="276" y="38"/>
                  </a:cubicBezTo>
                  <a:cubicBezTo>
                    <a:pt x="262" y="40"/>
                    <a:pt x="250" y="43"/>
                    <a:pt x="239" y="46"/>
                  </a:cubicBezTo>
                  <a:cubicBezTo>
                    <a:pt x="227" y="50"/>
                    <a:pt x="219" y="56"/>
                    <a:pt x="214" y="65"/>
                  </a:cubicBezTo>
                  <a:cubicBezTo>
                    <a:pt x="210" y="74"/>
                    <a:pt x="208" y="84"/>
                    <a:pt x="208" y="95"/>
                  </a:cubicBezTo>
                  <a:cubicBezTo>
                    <a:pt x="208" y="596"/>
                    <a:pt x="208" y="596"/>
                    <a:pt x="208" y="596"/>
                  </a:cubicBezTo>
                  <a:cubicBezTo>
                    <a:pt x="208" y="607"/>
                    <a:pt x="210" y="616"/>
                    <a:pt x="215" y="625"/>
                  </a:cubicBezTo>
                  <a:cubicBezTo>
                    <a:pt x="220" y="633"/>
                    <a:pt x="228" y="639"/>
                    <a:pt x="239" y="644"/>
                  </a:cubicBezTo>
                  <a:cubicBezTo>
                    <a:pt x="246" y="647"/>
                    <a:pt x="257" y="650"/>
                    <a:pt x="273" y="653"/>
                  </a:cubicBezTo>
                  <a:cubicBezTo>
                    <a:pt x="288" y="656"/>
                    <a:pt x="301" y="658"/>
                    <a:pt x="312" y="658"/>
                  </a:cubicBezTo>
                  <a:lnTo>
                    <a:pt x="312" y="6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atinLnBrk="0"/>
              <a:endParaRPr lang="en-US">
                <a:solidFill>
                  <a:prstClr val="black"/>
                </a:solidFill>
                <a:latin typeface="Arial" pitchFamily="34" charset="0"/>
                <a:cs typeface="Arial" pitchFamily="34" charset="0"/>
              </a:endParaRPr>
            </a:p>
          </p:txBody>
        </p:sp>
        <p:sp>
          <p:nvSpPr>
            <p:cNvPr id="24" name="Freeform 7"/>
            <p:cNvSpPr>
              <a:spLocks/>
            </p:cNvSpPr>
            <p:nvPr/>
          </p:nvSpPr>
          <p:spPr bwMode="auto">
            <a:xfrm>
              <a:off x="2633" y="1303"/>
              <a:ext cx="1126" cy="1714"/>
            </a:xfrm>
            <a:custGeom>
              <a:avLst/>
              <a:gdLst>
                <a:gd name="T0" fmla="*/ 433 w 476"/>
                <a:gd name="T1" fmla="*/ 391 h 723"/>
                <a:gd name="T2" fmla="*/ 466 w 476"/>
                <a:gd name="T3" fmla="*/ 444 h 723"/>
                <a:gd name="T4" fmla="*/ 476 w 476"/>
                <a:gd name="T5" fmla="*/ 512 h 723"/>
                <a:gd name="T6" fmla="*/ 408 w 476"/>
                <a:gd name="T7" fmla="*/ 663 h 723"/>
                <a:gd name="T8" fmla="*/ 240 w 476"/>
                <a:gd name="T9" fmla="*/ 723 h 723"/>
                <a:gd name="T10" fmla="*/ 147 w 476"/>
                <a:gd name="T11" fmla="*/ 708 h 723"/>
                <a:gd name="T12" fmla="*/ 67 w 476"/>
                <a:gd name="T13" fmla="*/ 674 h 723"/>
                <a:gd name="T14" fmla="*/ 46 w 476"/>
                <a:gd name="T15" fmla="*/ 709 h 723"/>
                <a:gd name="T16" fmla="*/ 7 w 476"/>
                <a:gd name="T17" fmla="*/ 709 h 723"/>
                <a:gd name="T18" fmla="*/ 0 w 476"/>
                <a:gd name="T19" fmla="*/ 472 h 723"/>
                <a:gd name="T20" fmla="*/ 40 w 476"/>
                <a:gd name="T21" fmla="*/ 472 h 723"/>
                <a:gd name="T22" fmla="*/ 68 w 476"/>
                <a:gd name="T23" fmla="*/ 551 h 723"/>
                <a:gd name="T24" fmla="*/ 111 w 476"/>
                <a:gd name="T25" fmla="*/ 617 h 723"/>
                <a:gd name="T26" fmla="*/ 171 w 476"/>
                <a:gd name="T27" fmla="*/ 663 h 723"/>
                <a:gd name="T28" fmla="*/ 250 w 476"/>
                <a:gd name="T29" fmla="*/ 680 h 723"/>
                <a:gd name="T30" fmla="*/ 308 w 476"/>
                <a:gd name="T31" fmla="*/ 672 h 723"/>
                <a:gd name="T32" fmla="*/ 349 w 476"/>
                <a:gd name="T33" fmla="*/ 647 h 723"/>
                <a:gd name="T34" fmla="*/ 372 w 476"/>
                <a:gd name="T35" fmla="*/ 609 h 723"/>
                <a:gd name="T36" fmla="*/ 380 w 476"/>
                <a:gd name="T37" fmla="*/ 559 h 723"/>
                <a:gd name="T38" fmla="*/ 357 w 476"/>
                <a:gd name="T39" fmla="*/ 481 h 723"/>
                <a:gd name="T40" fmla="*/ 287 w 476"/>
                <a:gd name="T41" fmla="*/ 427 h 723"/>
                <a:gd name="T42" fmla="*/ 214 w 476"/>
                <a:gd name="T43" fmla="*/ 399 h 723"/>
                <a:gd name="T44" fmla="*/ 143 w 476"/>
                <a:gd name="T45" fmla="*/ 370 h 723"/>
                <a:gd name="T46" fmla="*/ 52 w 476"/>
                <a:gd name="T47" fmla="*/ 301 h 723"/>
                <a:gd name="T48" fmla="*/ 20 w 476"/>
                <a:gd name="T49" fmla="*/ 189 h 723"/>
                <a:gd name="T50" fmla="*/ 36 w 476"/>
                <a:gd name="T51" fmla="*/ 115 h 723"/>
                <a:gd name="T52" fmla="*/ 82 w 476"/>
                <a:gd name="T53" fmla="*/ 54 h 723"/>
                <a:gd name="T54" fmla="*/ 149 w 476"/>
                <a:gd name="T55" fmla="*/ 15 h 723"/>
                <a:gd name="T56" fmla="*/ 229 w 476"/>
                <a:gd name="T57" fmla="*/ 0 h 723"/>
                <a:gd name="T58" fmla="*/ 315 w 476"/>
                <a:gd name="T59" fmla="*/ 15 h 723"/>
                <a:gd name="T60" fmla="*/ 384 w 476"/>
                <a:gd name="T61" fmla="*/ 49 h 723"/>
                <a:gd name="T62" fmla="*/ 404 w 476"/>
                <a:gd name="T63" fmla="*/ 16 h 723"/>
                <a:gd name="T64" fmla="*/ 443 w 476"/>
                <a:gd name="T65" fmla="*/ 16 h 723"/>
                <a:gd name="T66" fmla="*/ 447 w 476"/>
                <a:gd name="T67" fmla="*/ 246 h 723"/>
                <a:gd name="T68" fmla="*/ 407 w 476"/>
                <a:gd name="T69" fmla="*/ 246 h 723"/>
                <a:gd name="T70" fmla="*/ 383 w 476"/>
                <a:gd name="T71" fmla="*/ 170 h 723"/>
                <a:gd name="T72" fmla="*/ 348 w 476"/>
                <a:gd name="T73" fmla="*/ 105 h 723"/>
                <a:gd name="T74" fmla="*/ 297 w 476"/>
                <a:gd name="T75" fmla="*/ 60 h 723"/>
                <a:gd name="T76" fmla="*/ 223 w 476"/>
                <a:gd name="T77" fmla="*/ 43 h 723"/>
                <a:gd name="T78" fmla="*/ 144 w 476"/>
                <a:gd name="T79" fmla="*/ 72 h 723"/>
                <a:gd name="T80" fmla="*/ 111 w 476"/>
                <a:gd name="T81" fmla="*/ 145 h 723"/>
                <a:gd name="T82" fmla="*/ 132 w 476"/>
                <a:gd name="T83" fmla="*/ 220 h 723"/>
                <a:gd name="T84" fmla="*/ 193 w 476"/>
                <a:gd name="T85" fmla="*/ 268 h 723"/>
                <a:gd name="T86" fmla="*/ 263 w 476"/>
                <a:gd name="T87" fmla="*/ 298 h 723"/>
                <a:gd name="T88" fmla="*/ 330 w 476"/>
                <a:gd name="T89" fmla="*/ 324 h 723"/>
                <a:gd name="T90" fmla="*/ 386 w 476"/>
                <a:gd name="T91" fmla="*/ 353 h 723"/>
                <a:gd name="T92" fmla="*/ 433 w 476"/>
                <a:gd name="T93" fmla="*/ 391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76" h="723">
                  <a:moveTo>
                    <a:pt x="433" y="391"/>
                  </a:moveTo>
                  <a:cubicBezTo>
                    <a:pt x="448" y="407"/>
                    <a:pt x="459" y="425"/>
                    <a:pt x="466" y="444"/>
                  </a:cubicBezTo>
                  <a:cubicBezTo>
                    <a:pt x="473" y="464"/>
                    <a:pt x="476" y="486"/>
                    <a:pt x="476" y="512"/>
                  </a:cubicBezTo>
                  <a:cubicBezTo>
                    <a:pt x="476" y="573"/>
                    <a:pt x="454" y="624"/>
                    <a:pt x="408" y="663"/>
                  </a:cubicBezTo>
                  <a:cubicBezTo>
                    <a:pt x="363" y="703"/>
                    <a:pt x="307" y="723"/>
                    <a:pt x="240" y="723"/>
                  </a:cubicBezTo>
                  <a:cubicBezTo>
                    <a:pt x="209" y="723"/>
                    <a:pt x="178" y="718"/>
                    <a:pt x="147" y="708"/>
                  </a:cubicBezTo>
                  <a:cubicBezTo>
                    <a:pt x="116" y="699"/>
                    <a:pt x="89" y="687"/>
                    <a:pt x="67" y="674"/>
                  </a:cubicBezTo>
                  <a:cubicBezTo>
                    <a:pt x="46" y="709"/>
                    <a:pt x="46" y="709"/>
                    <a:pt x="46" y="709"/>
                  </a:cubicBezTo>
                  <a:cubicBezTo>
                    <a:pt x="7" y="709"/>
                    <a:pt x="7" y="709"/>
                    <a:pt x="7" y="709"/>
                  </a:cubicBezTo>
                  <a:cubicBezTo>
                    <a:pt x="0" y="472"/>
                    <a:pt x="0" y="472"/>
                    <a:pt x="0" y="472"/>
                  </a:cubicBezTo>
                  <a:cubicBezTo>
                    <a:pt x="40" y="472"/>
                    <a:pt x="40" y="472"/>
                    <a:pt x="40" y="472"/>
                  </a:cubicBezTo>
                  <a:cubicBezTo>
                    <a:pt x="48" y="501"/>
                    <a:pt x="57" y="528"/>
                    <a:pt x="68" y="551"/>
                  </a:cubicBezTo>
                  <a:cubicBezTo>
                    <a:pt x="79" y="575"/>
                    <a:pt x="94" y="597"/>
                    <a:pt x="111" y="617"/>
                  </a:cubicBezTo>
                  <a:cubicBezTo>
                    <a:pt x="128" y="637"/>
                    <a:pt x="148" y="652"/>
                    <a:pt x="171" y="663"/>
                  </a:cubicBezTo>
                  <a:cubicBezTo>
                    <a:pt x="193" y="675"/>
                    <a:pt x="220" y="680"/>
                    <a:pt x="250" y="680"/>
                  </a:cubicBezTo>
                  <a:cubicBezTo>
                    <a:pt x="272" y="680"/>
                    <a:pt x="292" y="677"/>
                    <a:pt x="308" y="672"/>
                  </a:cubicBezTo>
                  <a:cubicBezTo>
                    <a:pt x="325" y="666"/>
                    <a:pt x="339" y="657"/>
                    <a:pt x="349" y="647"/>
                  </a:cubicBezTo>
                  <a:cubicBezTo>
                    <a:pt x="360" y="636"/>
                    <a:pt x="367" y="623"/>
                    <a:pt x="372" y="609"/>
                  </a:cubicBezTo>
                  <a:cubicBezTo>
                    <a:pt x="377" y="594"/>
                    <a:pt x="380" y="578"/>
                    <a:pt x="380" y="559"/>
                  </a:cubicBezTo>
                  <a:cubicBezTo>
                    <a:pt x="380" y="531"/>
                    <a:pt x="372" y="505"/>
                    <a:pt x="357" y="481"/>
                  </a:cubicBezTo>
                  <a:cubicBezTo>
                    <a:pt x="341" y="457"/>
                    <a:pt x="318" y="439"/>
                    <a:pt x="287" y="427"/>
                  </a:cubicBezTo>
                  <a:cubicBezTo>
                    <a:pt x="266" y="418"/>
                    <a:pt x="241" y="409"/>
                    <a:pt x="214" y="399"/>
                  </a:cubicBezTo>
                  <a:cubicBezTo>
                    <a:pt x="187" y="388"/>
                    <a:pt x="163" y="379"/>
                    <a:pt x="143" y="370"/>
                  </a:cubicBezTo>
                  <a:cubicBezTo>
                    <a:pt x="104" y="352"/>
                    <a:pt x="74" y="329"/>
                    <a:pt x="52" y="301"/>
                  </a:cubicBezTo>
                  <a:cubicBezTo>
                    <a:pt x="30" y="272"/>
                    <a:pt x="20" y="235"/>
                    <a:pt x="20" y="189"/>
                  </a:cubicBezTo>
                  <a:cubicBezTo>
                    <a:pt x="20" y="163"/>
                    <a:pt x="25" y="138"/>
                    <a:pt x="36" y="115"/>
                  </a:cubicBezTo>
                  <a:cubicBezTo>
                    <a:pt x="46" y="93"/>
                    <a:pt x="62" y="72"/>
                    <a:pt x="82" y="54"/>
                  </a:cubicBezTo>
                  <a:cubicBezTo>
                    <a:pt x="101" y="37"/>
                    <a:pt x="123" y="24"/>
                    <a:pt x="149" y="15"/>
                  </a:cubicBezTo>
                  <a:cubicBezTo>
                    <a:pt x="174" y="5"/>
                    <a:pt x="201" y="0"/>
                    <a:pt x="229" y="0"/>
                  </a:cubicBezTo>
                  <a:cubicBezTo>
                    <a:pt x="261" y="0"/>
                    <a:pt x="290" y="5"/>
                    <a:pt x="315" y="15"/>
                  </a:cubicBezTo>
                  <a:cubicBezTo>
                    <a:pt x="340" y="25"/>
                    <a:pt x="363" y="36"/>
                    <a:pt x="384" y="49"/>
                  </a:cubicBezTo>
                  <a:cubicBezTo>
                    <a:pt x="404" y="16"/>
                    <a:pt x="404" y="16"/>
                    <a:pt x="404" y="16"/>
                  </a:cubicBezTo>
                  <a:cubicBezTo>
                    <a:pt x="443" y="16"/>
                    <a:pt x="443" y="16"/>
                    <a:pt x="443" y="16"/>
                  </a:cubicBezTo>
                  <a:cubicBezTo>
                    <a:pt x="447" y="246"/>
                    <a:pt x="447" y="246"/>
                    <a:pt x="447" y="246"/>
                  </a:cubicBezTo>
                  <a:cubicBezTo>
                    <a:pt x="407" y="246"/>
                    <a:pt x="407" y="246"/>
                    <a:pt x="407" y="246"/>
                  </a:cubicBezTo>
                  <a:cubicBezTo>
                    <a:pt x="400" y="219"/>
                    <a:pt x="392" y="194"/>
                    <a:pt x="383" y="170"/>
                  </a:cubicBezTo>
                  <a:cubicBezTo>
                    <a:pt x="374" y="146"/>
                    <a:pt x="363" y="124"/>
                    <a:pt x="348" y="105"/>
                  </a:cubicBezTo>
                  <a:cubicBezTo>
                    <a:pt x="334" y="86"/>
                    <a:pt x="317" y="71"/>
                    <a:pt x="297" y="60"/>
                  </a:cubicBezTo>
                  <a:cubicBezTo>
                    <a:pt x="277" y="48"/>
                    <a:pt x="252" y="43"/>
                    <a:pt x="223" y="43"/>
                  </a:cubicBezTo>
                  <a:cubicBezTo>
                    <a:pt x="192" y="43"/>
                    <a:pt x="165" y="53"/>
                    <a:pt x="144" y="72"/>
                  </a:cubicBezTo>
                  <a:cubicBezTo>
                    <a:pt x="122" y="92"/>
                    <a:pt x="111" y="117"/>
                    <a:pt x="111" y="145"/>
                  </a:cubicBezTo>
                  <a:cubicBezTo>
                    <a:pt x="111" y="175"/>
                    <a:pt x="118" y="200"/>
                    <a:pt x="132" y="220"/>
                  </a:cubicBezTo>
                  <a:cubicBezTo>
                    <a:pt x="146" y="239"/>
                    <a:pt x="166" y="256"/>
                    <a:pt x="193" y="268"/>
                  </a:cubicBezTo>
                  <a:cubicBezTo>
                    <a:pt x="217" y="280"/>
                    <a:pt x="240" y="290"/>
                    <a:pt x="263" y="298"/>
                  </a:cubicBezTo>
                  <a:cubicBezTo>
                    <a:pt x="286" y="306"/>
                    <a:pt x="308" y="315"/>
                    <a:pt x="330" y="324"/>
                  </a:cubicBezTo>
                  <a:cubicBezTo>
                    <a:pt x="349" y="333"/>
                    <a:pt x="368" y="342"/>
                    <a:pt x="386" y="353"/>
                  </a:cubicBezTo>
                  <a:cubicBezTo>
                    <a:pt x="404" y="364"/>
                    <a:pt x="420" y="377"/>
                    <a:pt x="433"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atinLnBrk="0"/>
              <a:endParaRPr lang="en-US">
                <a:solidFill>
                  <a:prstClr val="black"/>
                </a:solidFill>
                <a:latin typeface="Arial" pitchFamily="34" charset="0"/>
                <a:cs typeface="Arial" pitchFamily="34" charset="0"/>
              </a:endParaRPr>
            </a:p>
          </p:txBody>
        </p:sp>
        <p:sp>
          <p:nvSpPr>
            <p:cNvPr id="25" name="Freeform 8"/>
            <p:cNvSpPr>
              <a:spLocks noEditPoints="1"/>
            </p:cNvSpPr>
            <p:nvPr/>
          </p:nvSpPr>
          <p:spPr bwMode="auto">
            <a:xfrm>
              <a:off x="3804" y="1317"/>
              <a:ext cx="1689" cy="1667"/>
            </a:xfrm>
            <a:custGeom>
              <a:avLst/>
              <a:gdLst>
                <a:gd name="T0" fmla="*/ 714 w 714"/>
                <a:gd name="T1" fmla="*/ 703 h 703"/>
                <a:gd name="T2" fmla="*/ 426 w 714"/>
                <a:gd name="T3" fmla="*/ 703 h 703"/>
                <a:gd name="T4" fmla="*/ 426 w 714"/>
                <a:gd name="T5" fmla="*/ 668 h 703"/>
                <a:gd name="T6" fmla="*/ 489 w 714"/>
                <a:gd name="T7" fmla="*/ 658 h 703"/>
                <a:gd name="T8" fmla="*/ 514 w 714"/>
                <a:gd name="T9" fmla="*/ 640 h 703"/>
                <a:gd name="T10" fmla="*/ 513 w 714"/>
                <a:gd name="T11" fmla="*/ 629 h 703"/>
                <a:gd name="T12" fmla="*/ 511 w 714"/>
                <a:gd name="T13" fmla="*/ 618 h 703"/>
                <a:gd name="T14" fmla="*/ 453 w 714"/>
                <a:gd name="T15" fmla="*/ 463 h 703"/>
                <a:gd name="T16" fmla="*/ 210 w 714"/>
                <a:gd name="T17" fmla="*/ 463 h 703"/>
                <a:gd name="T18" fmla="*/ 188 w 714"/>
                <a:gd name="T19" fmla="*/ 523 h 703"/>
                <a:gd name="T20" fmla="*/ 172 w 714"/>
                <a:gd name="T21" fmla="*/ 569 h 703"/>
                <a:gd name="T22" fmla="*/ 163 w 714"/>
                <a:gd name="T23" fmla="*/ 604 h 703"/>
                <a:gd name="T24" fmla="*/ 161 w 714"/>
                <a:gd name="T25" fmla="*/ 625 h 703"/>
                <a:gd name="T26" fmla="*/ 192 w 714"/>
                <a:gd name="T27" fmla="*/ 655 h 703"/>
                <a:gd name="T28" fmla="*/ 261 w 714"/>
                <a:gd name="T29" fmla="*/ 668 h 703"/>
                <a:gd name="T30" fmla="*/ 261 w 714"/>
                <a:gd name="T31" fmla="*/ 703 h 703"/>
                <a:gd name="T32" fmla="*/ 0 w 714"/>
                <a:gd name="T33" fmla="*/ 703 h 703"/>
                <a:gd name="T34" fmla="*/ 0 w 714"/>
                <a:gd name="T35" fmla="*/ 668 h 703"/>
                <a:gd name="T36" fmla="*/ 32 w 714"/>
                <a:gd name="T37" fmla="*/ 662 h 703"/>
                <a:gd name="T38" fmla="*/ 63 w 714"/>
                <a:gd name="T39" fmla="*/ 650 h 703"/>
                <a:gd name="T40" fmla="*/ 93 w 714"/>
                <a:gd name="T41" fmla="*/ 622 h 703"/>
                <a:gd name="T42" fmla="*/ 114 w 714"/>
                <a:gd name="T43" fmla="*/ 583 h 703"/>
                <a:gd name="T44" fmla="*/ 230 w 714"/>
                <a:gd name="T45" fmla="*/ 290 h 703"/>
                <a:gd name="T46" fmla="*/ 342 w 714"/>
                <a:gd name="T47" fmla="*/ 0 h 703"/>
                <a:gd name="T48" fmla="*/ 381 w 714"/>
                <a:gd name="T49" fmla="*/ 0 h 703"/>
                <a:gd name="T50" fmla="*/ 612 w 714"/>
                <a:gd name="T51" fmla="*/ 598 h 703"/>
                <a:gd name="T52" fmla="*/ 629 w 714"/>
                <a:gd name="T53" fmla="*/ 628 h 703"/>
                <a:gd name="T54" fmla="*/ 655 w 714"/>
                <a:gd name="T55" fmla="*/ 651 h 703"/>
                <a:gd name="T56" fmla="*/ 684 w 714"/>
                <a:gd name="T57" fmla="*/ 663 h 703"/>
                <a:gd name="T58" fmla="*/ 714 w 714"/>
                <a:gd name="T59" fmla="*/ 668 h 703"/>
                <a:gd name="T60" fmla="*/ 714 w 714"/>
                <a:gd name="T61" fmla="*/ 703 h 703"/>
                <a:gd name="T62" fmla="*/ 435 w 714"/>
                <a:gd name="T63" fmla="*/ 420 h 703"/>
                <a:gd name="T64" fmla="*/ 330 w 714"/>
                <a:gd name="T65" fmla="*/ 151 h 703"/>
                <a:gd name="T66" fmla="*/ 227 w 714"/>
                <a:gd name="T67" fmla="*/ 420 h 703"/>
                <a:gd name="T68" fmla="*/ 435 w 714"/>
                <a:gd name="T69" fmla="*/ 420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4" h="703">
                  <a:moveTo>
                    <a:pt x="714" y="703"/>
                  </a:moveTo>
                  <a:cubicBezTo>
                    <a:pt x="426" y="703"/>
                    <a:pt x="426" y="703"/>
                    <a:pt x="426" y="703"/>
                  </a:cubicBezTo>
                  <a:cubicBezTo>
                    <a:pt x="426" y="668"/>
                    <a:pt x="426" y="668"/>
                    <a:pt x="426" y="668"/>
                  </a:cubicBezTo>
                  <a:cubicBezTo>
                    <a:pt x="451" y="666"/>
                    <a:pt x="473" y="663"/>
                    <a:pt x="489" y="658"/>
                  </a:cubicBezTo>
                  <a:cubicBezTo>
                    <a:pt x="506" y="653"/>
                    <a:pt x="514" y="647"/>
                    <a:pt x="514" y="640"/>
                  </a:cubicBezTo>
                  <a:cubicBezTo>
                    <a:pt x="514" y="637"/>
                    <a:pt x="514" y="634"/>
                    <a:pt x="513" y="629"/>
                  </a:cubicBezTo>
                  <a:cubicBezTo>
                    <a:pt x="513" y="625"/>
                    <a:pt x="512" y="621"/>
                    <a:pt x="511" y="618"/>
                  </a:cubicBezTo>
                  <a:cubicBezTo>
                    <a:pt x="453" y="463"/>
                    <a:pt x="453" y="463"/>
                    <a:pt x="453" y="463"/>
                  </a:cubicBezTo>
                  <a:cubicBezTo>
                    <a:pt x="210" y="463"/>
                    <a:pt x="210" y="463"/>
                    <a:pt x="210" y="463"/>
                  </a:cubicBezTo>
                  <a:cubicBezTo>
                    <a:pt x="201" y="486"/>
                    <a:pt x="193" y="506"/>
                    <a:pt x="188" y="523"/>
                  </a:cubicBezTo>
                  <a:cubicBezTo>
                    <a:pt x="182" y="539"/>
                    <a:pt x="177" y="555"/>
                    <a:pt x="172" y="569"/>
                  </a:cubicBezTo>
                  <a:cubicBezTo>
                    <a:pt x="168" y="583"/>
                    <a:pt x="165" y="595"/>
                    <a:pt x="163" y="604"/>
                  </a:cubicBezTo>
                  <a:cubicBezTo>
                    <a:pt x="162" y="612"/>
                    <a:pt x="161" y="620"/>
                    <a:pt x="161" y="625"/>
                  </a:cubicBezTo>
                  <a:cubicBezTo>
                    <a:pt x="161" y="638"/>
                    <a:pt x="171" y="648"/>
                    <a:pt x="192" y="655"/>
                  </a:cubicBezTo>
                  <a:cubicBezTo>
                    <a:pt x="212" y="663"/>
                    <a:pt x="235" y="667"/>
                    <a:pt x="261" y="668"/>
                  </a:cubicBezTo>
                  <a:cubicBezTo>
                    <a:pt x="261" y="703"/>
                    <a:pt x="261" y="703"/>
                    <a:pt x="261" y="703"/>
                  </a:cubicBezTo>
                  <a:cubicBezTo>
                    <a:pt x="0" y="703"/>
                    <a:pt x="0" y="703"/>
                    <a:pt x="0" y="703"/>
                  </a:cubicBezTo>
                  <a:cubicBezTo>
                    <a:pt x="0" y="668"/>
                    <a:pt x="0" y="668"/>
                    <a:pt x="0" y="668"/>
                  </a:cubicBezTo>
                  <a:cubicBezTo>
                    <a:pt x="9" y="667"/>
                    <a:pt x="19" y="666"/>
                    <a:pt x="32" y="662"/>
                  </a:cubicBezTo>
                  <a:cubicBezTo>
                    <a:pt x="45" y="659"/>
                    <a:pt x="55" y="655"/>
                    <a:pt x="63" y="650"/>
                  </a:cubicBezTo>
                  <a:cubicBezTo>
                    <a:pt x="76" y="641"/>
                    <a:pt x="86" y="632"/>
                    <a:pt x="93" y="622"/>
                  </a:cubicBezTo>
                  <a:cubicBezTo>
                    <a:pt x="101" y="613"/>
                    <a:pt x="108" y="600"/>
                    <a:pt x="114" y="583"/>
                  </a:cubicBezTo>
                  <a:cubicBezTo>
                    <a:pt x="149" y="496"/>
                    <a:pt x="188" y="398"/>
                    <a:pt x="230" y="290"/>
                  </a:cubicBezTo>
                  <a:cubicBezTo>
                    <a:pt x="272" y="181"/>
                    <a:pt x="309" y="85"/>
                    <a:pt x="342" y="0"/>
                  </a:cubicBezTo>
                  <a:cubicBezTo>
                    <a:pt x="381" y="0"/>
                    <a:pt x="381" y="0"/>
                    <a:pt x="381" y="0"/>
                  </a:cubicBezTo>
                  <a:cubicBezTo>
                    <a:pt x="612" y="598"/>
                    <a:pt x="612" y="598"/>
                    <a:pt x="612" y="598"/>
                  </a:cubicBezTo>
                  <a:cubicBezTo>
                    <a:pt x="617" y="610"/>
                    <a:pt x="622" y="621"/>
                    <a:pt x="629" y="628"/>
                  </a:cubicBezTo>
                  <a:cubicBezTo>
                    <a:pt x="635" y="636"/>
                    <a:pt x="643" y="644"/>
                    <a:pt x="655" y="651"/>
                  </a:cubicBezTo>
                  <a:cubicBezTo>
                    <a:pt x="662" y="656"/>
                    <a:pt x="672" y="660"/>
                    <a:pt x="684" y="663"/>
                  </a:cubicBezTo>
                  <a:cubicBezTo>
                    <a:pt x="696" y="666"/>
                    <a:pt x="706" y="668"/>
                    <a:pt x="714" y="668"/>
                  </a:cubicBezTo>
                  <a:lnTo>
                    <a:pt x="714" y="703"/>
                  </a:lnTo>
                  <a:close/>
                  <a:moveTo>
                    <a:pt x="435" y="420"/>
                  </a:moveTo>
                  <a:cubicBezTo>
                    <a:pt x="330" y="151"/>
                    <a:pt x="330" y="151"/>
                    <a:pt x="330" y="151"/>
                  </a:cubicBezTo>
                  <a:cubicBezTo>
                    <a:pt x="227" y="420"/>
                    <a:pt x="227" y="420"/>
                    <a:pt x="227" y="420"/>
                  </a:cubicBezTo>
                  <a:lnTo>
                    <a:pt x="435" y="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atinLnBrk="0"/>
              <a:endParaRPr lang="en-US">
                <a:solidFill>
                  <a:prstClr val="black"/>
                </a:solidFill>
                <a:latin typeface="Arial" pitchFamily="34" charset="0"/>
                <a:cs typeface="Arial" pitchFamily="34" charset="0"/>
              </a:endParaRPr>
            </a:p>
          </p:txBody>
        </p:sp>
      </p:grpSp>
      <p:sp>
        <p:nvSpPr>
          <p:cNvPr id="26" name="Right Triangle 21"/>
          <p:cNvSpPr/>
          <p:nvPr/>
        </p:nvSpPr>
        <p:spPr>
          <a:xfrm flipH="1">
            <a:off x="5652120" y="747210"/>
            <a:ext cx="3491880" cy="6110790"/>
          </a:xfrm>
          <a:prstGeom prst="rtTriangle">
            <a:avLst/>
          </a:prstGeom>
          <a:solidFill>
            <a:sysClr val="window" lastClr="FFFFFF"/>
          </a:solidFill>
          <a:ln w="19050" cap="flat" cmpd="sng" algn="ctr">
            <a:noFill/>
            <a:prstDash val="solid"/>
          </a:ln>
          <a:effectLst/>
        </p:spPr>
        <p:txBody>
          <a:bodyPr rtlCol="0" anchor="ctr"/>
          <a:lstStyle/>
          <a:p>
            <a:pPr algn="ctr" latinLnBrk="0">
              <a:defRPr/>
            </a:pPr>
            <a:endParaRPr lang="en-US" kern="0">
              <a:solidFill>
                <a:sysClr val="window" lastClr="FFFFFF"/>
              </a:solidFill>
              <a:latin typeface="Arial" pitchFamily="34" charset="0"/>
              <a:cs typeface="Arial" pitchFamily="34" charset="0"/>
            </a:endParaRPr>
          </a:p>
        </p:txBody>
      </p:sp>
      <p:pic>
        <p:nvPicPr>
          <p:cNvPr id="27" name="Picture 7" descr="OECD_TEXT_20cm.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88910" y="5961687"/>
            <a:ext cx="2059554" cy="635665"/>
          </a:xfrm>
          <a:prstGeom prst="rect">
            <a:avLst/>
          </a:prstGeom>
        </p:spPr>
      </p:pic>
      <p:sp>
        <p:nvSpPr>
          <p:cNvPr id="29" name="슬라이드 번호 개체 틀 38"/>
          <p:cNvSpPr txBox="1">
            <a:spLocks/>
          </p:cNvSpPr>
          <p:nvPr/>
        </p:nvSpPr>
        <p:spPr>
          <a:xfrm>
            <a:off x="6553200" y="6356506"/>
            <a:ext cx="2133600" cy="365125"/>
          </a:xfrm>
          <a:prstGeom prst="rect">
            <a:avLst/>
          </a:prstGeom>
        </p:spPr>
        <p:txBody>
          <a:bodyPr vert="horz" lIns="91440" tIns="45720" rIns="91440" bIns="45720" rtlCol="0" anchor="ctr"/>
          <a:lstStyle/>
          <a:p>
            <a:pPr algn="r">
              <a:defRPr/>
            </a:pPr>
            <a:fld id="{56CE0F94-88E1-4810-8429-2312EEB4C30A}" type="slidenum">
              <a:rPr lang="en-US" sz="1200" smtClean="0">
                <a:solidFill>
                  <a:prstClr val="black">
                    <a:tint val="75000"/>
                  </a:prstClr>
                </a:solidFill>
                <a:latin typeface="Arial" pitchFamily="34" charset="0"/>
                <a:cs typeface="Arial" pitchFamily="34" charset="0"/>
              </a:rPr>
              <a:pPr algn="r">
                <a:defRPr/>
              </a:pPr>
              <a:t>‹#›</a:t>
            </a:fld>
            <a:endParaRPr lang="en-US" sz="1200">
              <a:solidFill>
                <a:prstClr val="black">
                  <a:tint val="75000"/>
                </a:prstClr>
              </a:solidFill>
              <a:latin typeface="Arial" pitchFamily="34" charset="0"/>
              <a:cs typeface="Arial" pitchFamily="34" charset="0"/>
            </a:endParaRPr>
          </a:p>
        </p:txBody>
      </p:sp>
      <p:sp>
        <p:nvSpPr>
          <p:cNvPr id="3" name="부제목 2"/>
          <p:cNvSpPr>
            <a:spLocks noGrp="1"/>
          </p:cNvSpPr>
          <p:nvPr>
            <p:ph type="subTitle" idx="1" hasCustomPrompt="1"/>
          </p:nvPr>
        </p:nvSpPr>
        <p:spPr>
          <a:xfrm>
            <a:off x="323528" y="1268760"/>
            <a:ext cx="4176464" cy="1752600"/>
          </a:xfrm>
        </p:spPr>
        <p:txBody>
          <a:bodyPr>
            <a:normAutofit/>
          </a:bodyPr>
          <a:lstStyle>
            <a:lvl1pPr marL="0" indent="0" algn="l">
              <a:buNone/>
              <a:defRPr sz="2800" i="1">
                <a:solidFill>
                  <a:schemeClr val="bg1">
                    <a:lumMod val="8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dirty="0" smtClean="0"/>
              <a:t>Sub title</a:t>
            </a:r>
            <a:endParaRPr lang="ko-KR" altLang="en-US" dirty="0"/>
          </a:p>
        </p:txBody>
      </p:sp>
      <p:sp>
        <p:nvSpPr>
          <p:cNvPr id="33" name="제목 32"/>
          <p:cNvSpPr>
            <a:spLocks noGrp="1"/>
          </p:cNvSpPr>
          <p:nvPr>
            <p:ph type="title" hasCustomPrompt="1"/>
          </p:nvPr>
        </p:nvSpPr>
        <p:spPr>
          <a:xfrm>
            <a:off x="323528" y="620688"/>
            <a:ext cx="5050904" cy="648072"/>
          </a:xfrm>
        </p:spPr>
        <p:txBody>
          <a:bodyPr>
            <a:normAutofit/>
          </a:bodyPr>
          <a:lstStyle>
            <a:lvl1pPr algn="l">
              <a:defRPr sz="4000" b="1">
                <a:solidFill>
                  <a:schemeClr val="bg1"/>
                </a:solidFill>
                <a:latin typeface="Arial" pitchFamily="34" charset="0"/>
                <a:cs typeface="Arial" pitchFamily="34" charset="0"/>
              </a:defRPr>
            </a:lvl1pPr>
          </a:lstStyle>
          <a:p>
            <a:r>
              <a:rPr lang="en-US" altLang="ko-KR" dirty="0" smtClean="0"/>
              <a:t>TITLE</a:t>
            </a:r>
            <a:endParaRPr lang="ko-KR" altLang="en-US" dirty="0"/>
          </a:p>
        </p:txBody>
      </p:sp>
    </p:spTree>
    <p:extLst>
      <p:ext uri="{BB962C8B-B14F-4D97-AF65-F5344CB8AC3E}">
        <p14:creationId xmlns:p14="http://schemas.microsoft.com/office/powerpoint/2010/main" val="3081323844"/>
      </p:ext>
    </p:extLst>
  </p:cSld>
  <p:clrMapOvr>
    <a:masterClrMapping/>
  </p:clrMapOvr>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제목 및 내용">
    <p:spTree>
      <p:nvGrpSpPr>
        <p:cNvPr id="1" name=""/>
        <p:cNvGrpSpPr/>
        <p:nvPr/>
      </p:nvGrpSpPr>
      <p:grpSpPr>
        <a:xfrm>
          <a:off x="0" y="0"/>
          <a:ext cx="0" cy="0"/>
          <a:chOff x="0" y="0"/>
          <a:chExt cx="0" cy="0"/>
        </a:xfrm>
      </p:grpSpPr>
      <p:sp>
        <p:nvSpPr>
          <p:cNvPr id="8" name="평행 사변형 7"/>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9" name="평행 사변형 8"/>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10" name="평행 사변형 9"/>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28" name="내용 개체 틀 27"/>
          <p:cNvSpPr>
            <a:spLocks noGrp="1"/>
          </p:cNvSpPr>
          <p:nvPr>
            <p:ph sz="quarter" idx="16"/>
          </p:nvPr>
        </p:nvSpPr>
        <p:spPr>
          <a:xfrm>
            <a:off x="468313" y="1125538"/>
            <a:ext cx="8135937" cy="5327650"/>
          </a:xfrm>
        </p:spPr>
        <p:txBody>
          <a:bodyPr/>
          <a:lstStyle>
            <a:lvl1pPr>
              <a:defRPr>
                <a:solidFill>
                  <a:srgbClr val="278D99"/>
                </a:solidFill>
                <a:latin typeface="Arial" pitchFamily="34" charset="0"/>
                <a:cs typeface="Arial" pitchFamily="34" charset="0"/>
              </a:defRPr>
            </a:lvl1pPr>
            <a:lvl2pPr>
              <a:defRPr>
                <a:solidFill>
                  <a:srgbClr val="278D99"/>
                </a:solidFill>
                <a:latin typeface="Arial" pitchFamily="34" charset="0"/>
                <a:cs typeface="Arial" pitchFamily="34" charset="0"/>
              </a:defRPr>
            </a:lvl2pPr>
            <a:lvl3pPr>
              <a:defRPr>
                <a:solidFill>
                  <a:srgbClr val="278D99"/>
                </a:solidFill>
                <a:latin typeface="Arial" pitchFamily="34" charset="0"/>
                <a:cs typeface="Arial" pitchFamily="34" charset="0"/>
              </a:defRPr>
            </a:lvl3pPr>
            <a:lvl4pPr>
              <a:defRPr>
                <a:solidFill>
                  <a:srgbClr val="278D99"/>
                </a:solidFill>
                <a:latin typeface="Arial" pitchFamily="34" charset="0"/>
                <a:cs typeface="Arial" pitchFamily="34" charset="0"/>
              </a:defRPr>
            </a:lvl4pPr>
            <a:lvl5pPr>
              <a:defRPr>
                <a:solidFill>
                  <a:srgbClr val="278D99"/>
                </a:solidFill>
                <a:latin typeface="Arial" pitchFamily="34" charset="0"/>
                <a:cs typeface="Arial" pitchFamily="34" charset="0"/>
              </a:defRPr>
            </a:lvl5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30" name="슬라이드 번호 개체 틀 29"/>
          <p:cNvSpPr>
            <a:spLocks noGrp="1"/>
          </p:cNvSpPr>
          <p:nvPr>
            <p:ph type="sldNum" sz="quarter" idx="18"/>
          </p:nvPr>
        </p:nvSpPr>
        <p:spPr>
          <a:xfrm>
            <a:off x="0" y="188640"/>
            <a:ext cx="683568" cy="365125"/>
          </a:xfrm>
          <a:prstGeom prst="rect">
            <a:avLst/>
          </a:prstGeom>
        </p:spPr>
        <p:txBody>
          <a:bodyPr/>
          <a:lstStyle>
            <a:lvl1pPr>
              <a:defRPr b="1">
                <a:solidFill>
                  <a:srgbClr val="278D99"/>
                </a:solidFill>
                <a:latin typeface="Arial" pitchFamily="34" charset="0"/>
                <a:cs typeface="Arial" pitchFamily="34" charset="0"/>
              </a:defRPr>
            </a:lvl1pPr>
          </a:lstStyle>
          <a:p>
            <a:pPr latinLnBrk="0"/>
            <a:fld id="{F9270D24-46CB-4D0D-A4ED-A5BB87A875C6}" type="slidenum">
              <a:rPr lang="en-GB" smtClean="0"/>
              <a:pPr latinLnBrk="0"/>
              <a:t>‹#›</a:t>
            </a:fld>
            <a:endParaRPr lang="en-GB"/>
          </a:p>
        </p:txBody>
      </p:sp>
      <p:sp>
        <p:nvSpPr>
          <p:cNvPr id="32"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en-US" altLang="ko-KR" smtClean="0"/>
              <a:t>Click to edit Master title style</a:t>
            </a:r>
            <a:endParaRPr lang="ko-KR" altLang="en-US" dirty="0"/>
          </a:p>
        </p:txBody>
      </p:sp>
    </p:spTree>
    <p:extLst>
      <p:ext uri="{BB962C8B-B14F-4D97-AF65-F5344CB8AC3E}">
        <p14:creationId xmlns:p14="http://schemas.microsoft.com/office/powerpoint/2010/main" val="3328907330"/>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64904"/>
            <a:ext cx="9144000" cy="952500"/>
          </a:xfrm>
        </p:spPr>
        <p:txBody>
          <a:bodyPr/>
          <a:lstStyle>
            <a:lvl1pPr latinLnBrk="0">
              <a:defRPr>
                <a:latin typeface="Calibri" panose="020F0502020204030204" pitchFamily="34" charset="0"/>
              </a:defRPr>
            </a:lvl1pPr>
          </a:lstStyle>
          <a:p>
            <a:r>
              <a:rPr lang="en-US" smtClean="0"/>
              <a:t>Click to edit Master title style</a:t>
            </a:r>
            <a:endParaRPr lang="en-GB" dirty="0"/>
          </a:p>
        </p:txBody>
      </p:sp>
      <p:sp>
        <p:nvSpPr>
          <p:cNvPr id="4" name="내용 개체 틀 2"/>
          <p:cNvSpPr>
            <a:spLocks noGrp="1"/>
          </p:cNvSpPr>
          <p:nvPr>
            <p:ph sz="half" idx="10"/>
          </p:nvPr>
        </p:nvSpPr>
        <p:spPr>
          <a:xfrm>
            <a:off x="0" y="3573016"/>
            <a:ext cx="9144000" cy="1281335"/>
          </a:xfrm>
        </p:spPr>
        <p:txBody>
          <a:bodyPr>
            <a:normAutofit/>
          </a:bodyPr>
          <a:lstStyle>
            <a:lvl1pPr marL="0" indent="0" algn="ctr">
              <a:buNone/>
              <a:defRPr sz="2800">
                <a:solidFill>
                  <a:schemeClr val="bg1">
                    <a:lumMod val="65000"/>
                  </a:schemeClr>
                </a:solidFill>
                <a:latin typeface="Calibri" panose="020F0502020204030204"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ltLang="ko-KR" smtClean="0"/>
              <a:t>Click to edit Master text styles</a:t>
            </a:r>
          </a:p>
        </p:txBody>
      </p:sp>
    </p:spTree>
    <p:extLst>
      <p:ext uri="{BB962C8B-B14F-4D97-AF65-F5344CB8AC3E}">
        <p14:creationId xmlns:p14="http://schemas.microsoft.com/office/powerpoint/2010/main" val="3230532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tmplLst>
          <p:tmpl lvl="1">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anim calcmode="lin" valueType="num">
                      <p:cBhvr>
                        <p:cTn dur="1000" fill="hold"/>
                        <p:tgtEl>
                          <p:spTgt spid="4"/>
                        </p:tgtEl>
                        <p:attrNameLst>
                          <p:attrName>ppt_x</p:attrName>
                        </p:attrNameLst>
                      </p:cBhvr>
                      <p:tavLst>
                        <p:tav tm="0">
                          <p:val>
                            <p:strVal val="#ppt_x"/>
                          </p:val>
                        </p:tav>
                        <p:tav tm="100000">
                          <p:val>
                            <p:strVal val="#ppt_x"/>
                          </p:val>
                        </p:tav>
                      </p:tavLst>
                    </p:anim>
                    <p:anim calcmode="lin" valueType="num">
                      <p:cBhvr>
                        <p:cTn dur="1000" fill="hold"/>
                        <p:tgtEl>
                          <p:spTgt spid="4"/>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사용자 지정 레이아웃">
    <p:spTree>
      <p:nvGrpSpPr>
        <p:cNvPr id="1" name=""/>
        <p:cNvGrpSpPr/>
        <p:nvPr/>
      </p:nvGrpSpPr>
      <p:grpSpPr>
        <a:xfrm>
          <a:off x="0" y="0"/>
          <a:ext cx="0" cy="0"/>
          <a:chOff x="0" y="0"/>
          <a:chExt cx="0" cy="0"/>
        </a:xfrm>
      </p:grpSpPr>
      <p:sp>
        <p:nvSpPr>
          <p:cNvPr id="11" name="내용 개체 틀 2"/>
          <p:cNvSpPr>
            <a:spLocks noGrp="1"/>
          </p:cNvSpPr>
          <p:nvPr>
            <p:ph sz="half" idx="1"/>
          </p:nvPr>
        </p:nvSpPr>
        <p:spPr>
          <a:xfrm>
            <a:off x="457200" y="866330"/>
            <a:ext cx="8075240" cy="1281335"/>
          </a:xfrm>
        </p:spPr>
        <p:txBody>
          <a:bodyPr>
            <a:normAutofit/>
          </a:bodyPr>
          <a:lstStyle>
            <a:lvl1pPr marL="0" indent="0">
              <a:buNone/>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ltLang="ko-KR" smtClean="0"/>
              <a:t>Click to edit Master text styles</a:t>
            </a:r>
          </a:p>
        </p:txBody>
      </p:sp>
      <p:sp>
        <p:nvSpPr>
          <p:cNvPr id="12" name="내용 개체 틀 2"/>
          <p:cNvSpPr>
            <a:spLocks noGrp="1"/>
          </p:cNvSpPr>
          <p:nvPr>
            <p:ph sz="half" idx="10" hasCustomPrompt="1"/>
          </p:nvPr>
        </p:nvSpPr>
        <p:spPr>
          <a:xfrm>
            <a:off x="457200" y="2378498"/>
            <a:ext cx="8075240" cy="1281335"/>
          </a:xfrm>
        </p:spPr>
        <p:txBody>
          <a:bodyPr>
            <a:normAutofit/>
          </a:bodyPr>
          <a:lstStyle>
            <a:lvl1pPr>
              <a:defRPr sz="1400" baseline="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GB" altLang="ko-KR" dirty="0" smtClean="0"/>
              <a:t>Click to </a:t>
            </a:r>
            <a:r>
              <a:rPr lang="en-GB" altLang="ko-KR" dirty="0" err="1" smtClean="0"/>
              <a:t>editdfd</a:t>
            </a:r>
            <a:endParaRPr lang="ko-KR" altLang="en-US" dirty="0"/>
          </a:p>
        </p:txBody>
      </p:sp>
      <p:sp>
        <p:nvSpPr>
          <p:cNvPr id="13" name="내용 개체 틀 2"/>
          <p:cNvSpPr>
            <a:spLocks noGrp="1"/>
          </p:cNvSpPr>
          <p:nvPr>
            <p:ph sz="half" idx="11"/>
          </p:nvPr>
        </p:nvSpPr>
        <p:spPr>
          <a:xfrm>
            <a:off x="467544" y="3875857"/>
            <a:ext cx="8075240" cy="1281335"/>
          </a:xfrm>
        </p:spPr>
        <p:txBody>
          <a:bodyPr>
            <a:normAutofit/>
          </a:bodyPr>
          <a:lstStyle>
            <a:lvl1pPr>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14" name="내용 개체 틀 2"/>
          <p:cNvSpPr>
            <a:spLocks noGrp="1"/>
          </p:cNvSpPr>
          <p:nvPr>
            <p:ph sz="half" idx="12"/>
          </p:nvPr>
        </p:nvSpPr>
        <p:spPr>
          <a:xfrm>
            <a:off x="467544" y="5388025"/>
            <a:ext cx="8075240" cy="1281335"/>
          </a:xfrm>
        </p:spPr>
        <p:txBody>
          <a:bodyPr>
            <a:normAutofit/>
          </a:bodyPr>
          <a:lstStyle>
            <a:lvl1pPr>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17" name="슬라이드 번호 개체 틀 29"/>
          <p:cNvSpPr>
            <a:spLocks noGrp="1"/>
          </p:cNvSpPr>
          <p:nvPr>
            <p:ph type="sldNum" sz="quarter" idx="18"/>
          </p:nvPr>
        </p:nvSpPr>
        <p:spPr>
          <a:xfrm>
            <a:off x="0" y="188640"/>
            <a:ext cx="467544" cy="365125"/>
          </a:xfrm>
          <a:prstGeom prst="rect">
            <a:avLst/>
          </a:prstGeom>
        </p:spPr>
        <p:txBody>
          <a:bodyPr/>
          <a:lstStyle>
            <a:lvl1pPr>
              <a:defRPr b="1">
                <a:solidFill>
                  <a:srgbClr val="278D99"/>
                </a:solidFill>
                <a:latin typeface="Arial" pitchFamily="34" charset="0"/>
                <a:cs typeface="Arial" pitchFamily="34" charset="0"/>
              </a:defRPr>
            </a:lvl1pPr>
          </a:lstStyle>
          <a:p>
            <a:pPr latinLnBrk="0"/>
            <a:fld id="{F9270D24-46CB-4D0D-A4ED-A5BB87A875C6}" type="slidenum">
              <a:rPr lang="en-GB" smtClean="0"/>
              <a:pPr latinLnBrk="0"/>
              <a:t>‹#›</a:t>
            </a:fld>
            <a:endParaRPr lang="en-GB"/>
          </a:p>
        </p:txBody>
      </p:sp>
    </p:spTree>
    <p:extLst>
      <p:ext uri="{BB962C8B-B14F-4D97-AF65-F5344CB8AC3E}">
        <p14:creationId xmlns:p14="http://schemas.microsoft.com/office/powerpoint/2010/main" val="26578813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64904"/>
            <a:ext cx="9144000" cy="952500"/>
          </a:xfrm>
        </p:spPr>
        <p:txBody>
          <a:bodyPr/>
          <a:lstStyle>
            <a:lvl1pPr latinLnBrk="0">
              <a:defRPr>
                <a:latin typeface="Calibri" panose="020F0502020204030204" pitchFamily="34" charset="0"/>
              </a:defRPr>
            </a:lvl1pPr>
          </a:lstStyle>
          <a:p>
            <a:r>
              <a:rPr lang="en-US" dirty="0" smtClean="0"/>
              <a:t>Click to edit Master title style</a:t>
            </a:r>
            <a:endParaRPr lang="en-GB" dirty="0"/>
          </a:p>
        </p:txBody>
      </p:sp>
      <p:sp>
        <p:nvSpPr>
          <p:cNvPr id="4" name="내용 개체 틀 2"/>
          <p:cNvSpPr>
            <a:spLocks noGrp="1"/>
          </p:cNvSpPr>
          <p:nvPr>
            <p:ph sz="half" idx="10"/>
          </p:nvPr>
        </p:nvSpPr>
        <p:spPr>
          <a:xfrm>
            <a:off x="0" y="3573016"/>
            <a:ext cx="9144000" cy="1281335"/>
          </a:xfrm>
        </p:spPr>
        <p:txBody>
          <a:bodyPr>
            <a:normAutofit/>
          </a:bodyPr>
          <a:lstStyle>
            <a:lvl1pPr marL="0" indent="0" algn="ctr">
              <a:buNone/>
              <a:defRPr sz="2800">
                <a:solidFill>
                  <a:schemeClr val="bg1">
                    <a:lumMod val="65000"/>
                  </a:schemeClr>
                </a:solidFill>
                <a:latin typeface="Calibri" panose="020F0502020204030204"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GB" altLang="ko-KR" dirty="0" smtClean="0"/>
              <a:t>Click to edit</a:t>
            </a:r>
            <a:endParaRPr lang="ko-KR" altLang="en-US" dirty="0"/>
          </a:p>
        </p:txBody>
      </p:sp>
    </p:spTree>
    <p:extLst>
      <p:ext uri="{BB962C8B-B14F-4D97-AF65-F5344CB8AC3E}">
        <p14:creationId xmlns:p14="http://schemas.microsoft.com/office/powerpoint/2010/main" val="30368092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tmplLst>
          <p:tmpl lvl="1">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anim calcmode="lin" valueType="num">
                      <p:cBhvr>
                        <p:cTn dur="1000" fill="hold"/>
                        <p:tgtEl>
                          <p:spTgt spid="4"/>
                        </p:tgtEl>
                        <p:attrNameLst>
                          <p:attrName>ppt_x</p:attrName>
                        </p:attrNameLst>
                      </p:cBhvr>
                      <p:tavLst>
                        <p:tav tm="0">
                          <p:val>
                            <p:strVal val="#ppt_x"/>
                          </p:val>
                        </p:tav>
                        <p:tav tm="100000">
                          <p:val>
                            <p:strVal val="#ppt_x"/>
                          </p:val>
                        </p:tav>
                      </p:tavLst>
                    </p:anim>
                    <p:anim calcmode="lin" valueType="num">
                      <p:cBhvr>
                        <p:cTn dur="1000" fill="hold"/>
                        <p:tgtEl>
                          <p:spTgt spid="4"/>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2334049"/>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구역 머리글">
    <p:spTree>
      <p:nvGrpSpPr>
        <p:cNvPr id="1" name=""/>
        <p:cNvGrpSpPr/>
        <p:nvPr/>
      </p:nvGrpSpPr>
      <p:grpSpPr>
        <a:xfrm>
          <a:off x="0" y="0"/>
          <a:ext cx="0" cy="0"/>
          <a:chOff x="0" y="0"/>
          <a:chExt cx="0" cy="0"/>
        </a:xfrm>
      </p:grpSpPr>
      <p:sp>
        <p:nvSpPr>
          <p:cNvPr id="8" name="차트 개체 틀 7"/>
          <p:cNvSpPr>
            <a:spLocks noGrp="1"/>
          </p:cNvSpPr>
          <p:nvPr>
            <p:ph type="chart" sz="quarter" idx="10"/>
          </p:nvPr>
        </p:nvSpPr>
        <p:spPr>
          <a:xfrm>
            <a:off x="683568" y="1628800"/>
            <a:ext cx="7632700" cy="4679950"/>
          </a:xfrm>
        </p:spPr>
        <p:txBody>
          <a:bodyPr/>
          <a:lstStyle/>
          <a:p>
            <a:r>
              <a:rPr lang="en-US" altLang="ko-KR" smtClean="0"/>
              <a:t>Click icon to add chart</a:t>
            </a:r>
            <a:endParaRPr lang="ko-KR" altLang="en-US" dirty="0"/>
          </a:p>
        </p:txBody>
      </p:sp>
      <p:sp>
        <p:nvSpPr>
          <p:cNvPr id="9" name="평행 사변형 8"/>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10" name="평행 사변형 9"/>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11" name="평행 사변형 10"/>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15" name="내용 개체 틀 14"/>
          <p:cNvSpPr>
            <a:spLocks noGrp="1"/>
          </p:cNvSpPr>
          <p:nvPr>
            <p:ph sz="quarter" idx="16" hasCustomPrompt="1"/>
          </p:nvPr>
        </p:nvSpPr>
        <p:spPr>
          <a:xfrm>
            <a:off x="7812360" y="188640"/>
            <a:ext cx="1007367" cy="360362"/>
          </a:xfrm>
        </p:spPr>
        <p:txBody>
          <a:bodyPr>
            <a:normAutofit/>
          </a:bodyPr>
          <a:lstStyle>
            <a:lvl1pPr>
              <a:buNone/>
              <a:defRPr sz="1100" b="0" baseline="0">
                <a:solidFill>
                  <a:srgbClr val="278D99"/>
                </a:solidFill>
                <a:latin typeface="Arial" pitchFamily="34" charset="0"/>
                <a:cs typeface="Arial" pitchFamily="34" charset="0"/>
              </a:defRPr>
            </a:lvl1pPr>
          </a:lstStyle>
          <a:p>
            <a:pPr lvl="0"/>
            <a:r>
              <a:rPr lang="en-US" altLang="ko-KR" sz="1000" dirty="0" smtClean="0">
                <a:latin typeface="Arial" pitchFamily="34" charset="0"/>
                <a:cs typeface="Arial" pitchFamily="34" charset="0"/>
              </a:rPr>
              <a:t>Chart number</a:t>
            </a:r>
            <a:endParaRPr lang="ko-KR" altLang="en-US" dirty="0"/>
          </a:p>
        </p:txBody>
      </p:sp>
      <p:sp>
        <p:nvSpPr>
          <p:cNvPr id="16" name="슬라이드 번호 개체 틀 29"/>
          <p:cNvSpPr>
            <a:spLocks noGrp="1"/>
          </p:cNvSpPr>
          <p:nvPr>
            <p:ph type="sldNum" sz="quarter" idx="18"/>
          </p:nvPr>
        </p:nvSpPr>
        <p:spPr>
          <a:xfrm>
            <a:off x="0" y="188640"/>
            <a:ext cx="611560" cy="365125"/>
          </a:xfrm>
          <a:prstGeom prst="rect">
            <a:avLst/>
          </a:prstGeom>
        </p:spPr>
        <p:txBody>
          <a:bodyPr/>
          <a:lstStyle>
            <a:lvl1pPr>
              <a:defRPr b="1">
                <a:solidFill>
                  <a:srgbClr val="278D99"/>
                </a:solidFill>
                <a:latin typeface="Arial" pitchFamily="34" charset="0"/>
                <a:cs typeface="Arial" pitchFamily="34" charset="0"/>
              </a:defRPr>
            </a:lvl1pPr>
          </a:lstStyle>
          <a:p>
            <a:pPr latinLnBrk="0"/>
            <a:fld id="{F9270D24-46CB-4D0D-A4ED-A5BB87A875C6}" type="slidenum">
              <a:rPr lang="en-GB" smtClean="0"/>
              <a:pPr latinLnBrk="0"/>
              <a:t>‹#›</a:t>
            </a:fld>
            <a:endParaRPr lang="en-GB"/>
          </a:p>
        </p:txBody>
      </p:sp>
      <p:sp>
        <p:nvSpPr>
          <p:cNvPr id="17"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en-US" altLang="ko-KR" smtClean="0"/>
              <a:t>Click to edit Master title style</a:t>
            </a:r>
            <a:endParaRPr lang="ko-KR" altLang="en-US" dirty="0"/>
          </a:p>
        </p:txBody>
      </p:sp>
    </p:spTree>
    <p:extLst>
      <p:ext uri="{BB962C8B-B14F-4D97-AF65-F5344CB8AC3E}">
        <p14:creationId xmlns:p14="http://schemas.microsoft.com/office/powerpoint/2010/main" val="631187791"/>
      </p:ext>
    </p:extLst>
  </p:cSld>
  <p:clrMapOvr>
    <a:masterClrMapping/>
  </p:clrMapOvr>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사용자 지정 레이아웃">
    <p:bg>
      <p:bgPr>
        <a:solidFill>
          <a:schemeClr val="bg1">
            <a:lumMod val="75000"/>
          </a:schemeClr>
        </a:solidFill>
        <a:effectLst/>
      </p:bgPr>
    </p:bg>
    <p:spTree>
      <p:nvGrpSpPr>
        <p:cNvPr id="1" name=""/>
        <p:cNvGrpSpPr/>
        <p:nvPr/>
      </p:nvGrpSpPr>
      <p:grpSpPr>
        <a:xfrm>
          <a:off x="0" y="0"/>
          <a:ext cx="0" cy="0"/>
          <a:chOff x="0" y="0"/>
          <a:chExt cx="0" cy="0"/>
        </a:xfrm>
      </p:grpSpPr>
      <p:sp>
        <p:nvSpPr>
          <p:cNvPr id="6" name="평행 사변형 5"/>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7" name="평행 사변형 6"/>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8" name="평행 사변형 7"/>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13" name="내용 개체 틀 12"/>
          <p:cNvSpPr>
            <a:spLocks noGrp="1"/>
          </p:cNvSpPr>
          <p:nvPr>
            <p:ph sz="quarter" idx="10"/>
          </p:nvPr>
        </p:nvSpPr>
        <p:spPr>
          <a:xfrm>
            <a:off x="395288" y="1268760"/>
            <a:ext cx="8353425" cy="5184428"/>
          </a:xfrm>
        </p:spPr>
        <p:txBody>
          <a:bodyPr/>
          <a:lstStyle>
            <a:lvl1pPr>
              <a:defRPr>
                <a:solidFill>
                  <a:srgbClr val="278D99"/>
                </a:solidFill>
                <a:latin typeface="Arial" pitchFamily="34" charset="0"/>
                <a:cs typeface="Arial" pitchFamily="34" charset="0"/>
              </a:defRPr>
            </a:lvl1pPr>
            <a:lvl2pPr>
              <a:defRPr>
                <a:solidFill>
                  <a:srgbClr val="278D99"/>
                </a:solidFill>
                <a:latin typeface="Arial" pitchFamily="34" charset="0"/>
                <a:cs typeface="Arial" pitchFamily="34" charset="0"/>
              </a:defRPr>
            </a:lvl2pPr>
            <a:lvl3pPr>
              <a:defRPr>
                <a:solidFill>
                  <a:srgbClr val="278D99"/>
                </a:solidFill>
                <a:latin typeface="Arial" pitchFamily="34" charset="0"/>
                <a:cs typeface="Arial" pitchFamily="34" charset="0"/>
              </a:defRPr>
            </a:lvl3pPr>
            <a:lvl4pPr>
              <a:defRPr>
                <a:solidFill>
                  <a:srgbClr val="278D99"/>
                </a:solidFill>
                <a:latin typeface="Arial" pitchFamily="34" charset="0"/>
                <a:cs typeface="Arial" pitchFamily="34" charset="0"/>
              </a:defRPr>
            </a:lvl4pPr>
            <a:lvl5pPr>
              <a:defRPr>
                <a:solidFill>
                  <a:srgbClr val="278D99"/>
                </a:solidFill>
                <a:latin typeface="Arial" pitchFamily="34" charset="0"/>
                <a:cs typeface="Arial" pitchFamily="34" charset="0"/>
              </a:defRPr>
            </a:lvl5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14" name="슬라이드 번호 개체 틀 29"/>
          <p:cNvSpPr>
            <a:spLocks noGrp="1"/>
          </p:cNvSpPr>
          <p:nvPr>
            <p:ph type="sldNum" sz="quarter" idx="18"/>
          </p:nvPr>
        </p:nvSpPr>
        <p:spPr>
          <a:xfrm>
            <a:off x="0" y="188640"/>
            <a:ext cx="611560" cy="365125"/>
          </a:xfrm>
          <a:prstGeom prst="rect">
            <a:avLst/>
          </a:prstGeom>
        </p:spPr>
        <p:txBody>
          <a:bodyPr/>
          <a:lstStyle>
            <a:lvl1pPr>
              <a:defRPr b="1">
                <a:solidFill>
                  <a:srgbClr val="278D99"/>
                </a:solidFill>
                <a:latin typeface="Arial" pitchFamily="34" charset="0"/>
                <a:cs typeface="Arial" pitchFamily="34" charset="0"/>
              </a:defRPr>
            </a:lvl1pPr>
          </a:lstStyle>
          <a:p>
            <a:pPr latinLnBrk="0"/>
            <a:fld id="{F9270D24-46CB-4D0D-A4ED-A5BB87A875C6}" type="slidenum">
              <a:rPr lang="en-GB" smtClean="0"/>
              <a:pPr latinLnBrk="0"/>
              <a:t>‹#›</a:t>
            </a:fld>
            <a:endParaRPr lang="en-GB"/>
          </a:p>
        </p:txBody>
      </p:sp>
      <p:sp>
        <p:nvSpPr>
          <p:cNvPr id="15"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en-US" altLang="ko-KR" smtClean="0"/>
              <a:t>Click to edit Master title style</a:t>
            </a:r>
            <a:endParaRPr lang="ko-KR" altLang="en-US" dirty="0"/>
          </a:p>
        </p:txBody>
      </p:sp>
    </p:spTree>
    <p:extLst>
      <p:ext uri="{BB962C8B-B14F-4D97-AF65-F5344CB8AC3E}">
        <p14:creationId xmlns:p14="http://schemas.microsoft.com/office/powerpoint/2010/main" val="1973527785"/>
      </p:ext>
    </p:extLst>
  </p:cSld>
  <p:clrMapOvr>
    <a:masterClrMapping/>
  </p:clrMapOvr>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a:bodyPr>
          <a:lstStyle>
            <a:lvl1pPr marL="342900" indent="-342900" latinLnBrk="0">
              <a:buFont typeface="Courier New" panose="02070309020205020404" pitchFamily="49" charset="0"/>
              <a:buChar char="o"/>
              <a:defRPr sz="2800">
                <a:latin typeface="Calibri" panose="020F0502020204030204" pitchFamily="34" charset="0"/>
              </a:defRPr>
            </a:lvl1pPr>
            <a:lvl2pPr latinLnBrk="0">
              <a:defRPr sz="2400">
                <a:solidFill>
                  <a:schemeClr val="accent2">
                    <a:lumMod val="40000"/>
                    <a:lumOff val="60000"/>
                  </a:schemeClr>
                </a:solidFill>
                <a:latin typeface="Calibri" panose="020F0502020204030204" pitchFamily="34" charset="0"/>
              </a:defRPr>
            </a:lvl2pPr>
            <a:lvl3pPr latinLnBrk="0">
              <a:defRPr sz="2000">
                <a:solidFill>
                  <a:schemeClr val="accent1">
                    <a:lumMod val="40000"/>
                    <a:lumOff val="60000"/>
                  </a:schemeClr>
                </a:solidFill>
                <a:latin typeface="Calibri" panose="020F0502020204030204" pitchFamily="34" charset="0"/>
              </a:defRPr>
            </a:lvl3pPr>
            <a:lvl4pPr latinLnBrk="0">
              <a:defRPr sz="1800">
                <a:latin typeface="Calibri" panose="020F0502020204030204" pitchFamily="34" charset="0"/>
              </a:defRPr>
            </a:lvl4pPr>
            <a:lvl5pPr latinLnBrk="0">
              <a:defRPr sz="1800">
                <a:latin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평행 사변형 8"/>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5" name="평행 사변형 9"/>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6" name="평행 사변형 10"/>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ko-KR" altLang="en-US">
              <a:solidFill>
                <a:prstClr val="white"/>
              </a:solidFill>
              <a:latin typeface="Arial" pitchFamily="34" charset="0"/>
              <a:cs typeface="Arial" pitchFamily="34" charset="0"/>
            </a:endParaRPr>
          </a:p>
        </p:txBody>
      </p:sp>
      <p:sp>
        <p:nvSpPr>
          <p:cNvPr id="7" name="내용 개체 틀 14"/>
          <p:cNvSpPr>
            <a:spLocks noGrp="1"/>
          </p:cNvSpPr>
          <p:nvPr>
            <p:ph sz="quarter" idx="16" hasCustomPrompt="1"/>
          </p:nvPr>
        </p:nvSpPr>
        <p:spPr>
          <a:xfrm>
            <a:off x="7812360" y="188640"/>
            <a:ext cx="1007367" cy="360362"/>
          </a:xfrm>
        </p:spPr>
        <p:txBody>
          <a:bodyPr>
            <a:normAutofit/>
          </a:bodyPr>
          <a:lstStyle>
            <a:lvl1pPr>
              <a:buNone/>
              <a:defRPr sz="1100" b="0" baseline="0">
                <a:solidFill>
                  <a:srgbClr val="278D99"/>
                </a:solidFill>
                <a:latin typeface="Arial" pitchFamily="34" charset="0"/>
                <a:cs typeface="Arial" pitchFamily="34" charset="0"/>
              </a:defRPr>
            </a:lvl1pPr>
          </a:lstStyle>
          <a:p>
            <a:pPr lvl="0"/>
            <a:r>
              <a:rPr lang="en-US" altLang="ko-KR" sz="1000" dirty="0" smtClean="0">
                <a:latin typeface="Arial" pitchFamily="34" charset="0"/>
                <a:cs typeface="Arial" pitchFamily="34" charset="0"/>
              </a:rPr>
              <a:t>Chart number</a:t>
            </a:r>
            <a:endParaRPr lang="ko-KR" altLang="en-US" dirty="0"/>
          </a:p>
        </p:txBody>
      </p:sp>
      <p:sp>
        <p:nvSpPr>
          <p:cNvPr id="8" name="슬라이드 번호 개체 틀 29"/>
          <p:cNvSpPr>
            <a:spLocks noGrp="1"/>
          </p:cNvSpPr>
          <p:nvPr>
            <p:ph type="sldNum" sz="quarter" idx="18"/>
          </p:nvPr>
        </p:nvSpPr>
        <p:spPr>
          <a:xfrm>
            <a:off x="0" y="188640"/>
            <a:ext cx="683568" cy="365125"/>
          </a:xfrm>
          <a:prstGeom prst="rect">
            <a:avLst/>
          </a:prstGeom>
        </p:spPr>
        <p:txBody>
          <a:bodyPr/>
          <a:lstStyle>
            <a:lvl1pPr>
              <a:defRPr b="1">
                <a:solidFill>
                  <a:srgbClr val="278D99"/>
                </a:solidFill>
                <a:latin typeface="Arial" pitchFamily="34" charset="0"/>
                <a:cs typeface="Arial" pitchFamily="34" charset="0"/>
              </a:defRPr>
            </a:lvl1pPr>
          </a:lstStyle>
          <a:p>
            <a:pPr latinLnBrk="0"/>
            <a:fld id="{F9270D24-46CB-4D0D-A4ED-A5BB87A875C6}" type="slidenum">
              <a:rPr lang="en-GB" smtClean="0"/>
              <a:pPr latinLnBrk="0"/>
              <a:t>‹#›</a:t>
            </a:fld>
            <a:endParaRPr lang="en-GB"/>
          </a:p>
        </p:txBody>
      </p:sp>
      <p:sp>
        <p:nvSpPr>
          <p:cNvPr id="9"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en-US" altLang="ko-KR" smtClean="0"/>
              <a:t>Click to edit Master title style</a:t>
            </a:r>
            <a:endParaRPr lang="ko-KR" altLang="en-US" dirty="0"/>
          </a:p>
        </p:txBody>
      </p:sp>
    </p:spTree>
    <p:extLst>
      <p:ext uri="{BB962C8B-B14F-4D97-AF65-F5344CB8AC3E}">
        <p14:creationId xmlns:p14="http://schemas.microsoft.com/office/powerpoint/2010/main" val="19051906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3">
                                            <p:txEl>
                                              <p:pRg st="3" end="3"/>
                                            </p:txEl>
                                          </p:spTgt>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strVal val="2/3*#ppt_w"/>
                                          </p:val>
                                        </p:tav>
                                        <p:tav tm="100000">
                                          <p:val>
                                            <p:strVal val="#ppt_w"/>
                                          </p:val>
                                        </p:tav>
                                      </p:tavLst>
                                    </p:anim>
                                    <p:anim calcmode="lin" valueType="num">
                                      <p:cBhvr>
                                        <p:cTn id="24" dur="500" fill="hold"/>
                                        <p:tgtEl>
                                          <p:spTgt spid="3">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3" presetClass="entr" presetSubtype="27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2/3*#ppt_w"/>
                          </p:val>
                        </p:tav>
                        <p:tav tm="100000">
                          <p:val>
                            <p:strVal val="#ppt_w"/>
                          </p:val>
                        </p:tav>
                      </p:tavLst>
                    </p:anim>
                    <p:anim calcmode="lin" valueType="num">
                      <p:cBhvr>
                        <p:cTn dur="500" fill="hold"/>
                        <p:tgtEl>
                          <p:spTgt spid="3"/>
                        </p:tgtEl>
                        <p:attrNameLst>
                          <p:attrName>ppt_h</p:attrName>
                        </p:attrNameLst>
                      </p:cBhvr>
                      <p:tavLst>
                        <p:tav tm="0">
                          <p:val>
                            <p:strVal val="2/3*#ppt_h"/>
                          </p:val>
                        </p:tav>
                        <p:tav tm="100000">
                          <p:val>
                            <p:strVal val="#ppt_h"/>
                          </p:val>
                        </p:tav>
                      </p:tavLst>
                    </p:anim>
                  </p:childTnLst>
                </p:cTn>
              </p:par>
            </p:tnLst>
          </p:tmpl>
          <p:tmpl lvl="2">
            <p:tnLst>
              <p:par>
                <p:cTn xmlns:p14="http://schemas.microsoft.com/office/powerpoint/2010/main" presetID="23" presetClass="entr" presetSubtype="27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2/3*#ppt_w"/>
                          </p:val>
                        </p:tav>
                        <p:tav tm="100000">
                          <p:val>
                            <p:strVal val="#ppt_w"/>
                          </p:val>
                        </p:tav>
                      </p:tavLst>
                    </p:anim>
                    <p:anim calcmode="lin" valueType="num">
                      <p:cBhvr>
                        <p:cTn dur="500" fill="hold"/>
                        <p:tgtEl>
                          <p:spTgt spid="3"/>
                        </p:tgtEl>
                        <p:attrNameLst>
                          <p:attrName>ppt_h</p:attrName>
                        </p:attrNameLst>
                      </p:cBhvr>
                      <p:tavLst>
                        <p:tav tm="0">
                          <p:val>
                            <p:strVal val="2/3*#ppt_h"/>
                          </p:val>
                        </p:tav>
                        <p:tav tm="100000">
                          <p:val>
                            <p:strVal val="#ppt_h"/>
                          </p:val>
                        </p:tav>
                      </p:tavLst>
                    </p:anim>
                  </p:childTnLst>
                </p:cTn>
              </p:par>
            </p:tnLst>
          </p:tmpl>
          <p:tmpl lvl="3">
            <p:tnLst>
              <p:par>
                <p:cTn xmlns:p14="http://schemas.microsoft.com/office/powerpoint/2010/main" presetID="23" presetClass="entr" presetSubtype="27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2/3*#ppt_w"/>
                          </p:val>
                        </p:tav>
                        <p:tav tm="100000">
                          <p:val>
                            <p:strVal val="#ppt_w"/>
                          </p:val>
                        </p:tav>
                      </p:tavLst>
                    </p:anim>
                    <p:anim calcmode="lin" valueType="num">
                      <p:cBhvr>
                        <p:cTn dur="500" fill="hold"/>
                        <p:tgtEl>
                          <p:spTgt spid="3"/>
                        </p:tgtEl>
                        <p:attrNameLst>
                          <p:attrName>ppt_h</p:attrName>
                        </p:attrNameLst>
                      </p:cBhvr>
                      <p:tavLst>
                        <p:tav tm="0">
                          <p:val>
                            <p:strVal val="2/3*#ppt_h"/>
                          </p:val>
                        </p:tav>
                        <p:tav tm="100000">
                          <p:val>
                            <p:strVal val="#ppt_h"/>
                          </p:val>
                        </p:tav>
                      </p:tavLst>
                    </p:anim>
                  </p:childTnLst>
                </p:cTn>
              </p:par>
            </p:tnLst>
          </p:tmpl>
          <p:tmpl lvl="4">
            <p:tnLst>
              <p:par>
                <p:cTn xmlns:p14="http://schemas.microsoft.com/office/powerpoint/2010/main" presetID="23" presetClass="entr" presetSubtype="27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2/3*#ppt_w"/>
                          </p:val>
                        </p:tav>
                        <p:tav tm="100000">
                          <p:val>
                            <p:strVal val="#ppt_w"/>
                          </p:val>
                        </p:tav>
                      </p:tavLst>
                    </p:anim>
                    <p:anim calcmode="lin" valueType="num">
                      <p:cBhvr>
                        <p:cTn dur="500" fill="hold"/>
                        <p:tgtEl>
                          <p:spTgt spid="3"/>
                        </p:tgtEl>
                        <p:attrNameLst>
                          <p:attrName>ppt_h</p:attrName>
                        </p:attrNameLst>
                      </p:cBhvr>
                      <p:tavLst>
                        <p:tav tm="0">
                          <p:val>
                            <p:strVal val="2/3*#ppt_h"/>
                          </p:val>
                        </p:tav>
                        <p:tav tm="100000">
                          <p:val>
                            <p:strVal val="#ppt_h"/>
                          </p:val>
                        </p:tav>
                      </p:tavLst>
                    </p:anim>
                  </p:childTnLst>
                </p:cTn>
              </p:par>
            </p:tnLst>
          </p:tmpl>
          <p:tmpl lvl="5">
            <p:tnLst>
              <p:par>
                <p:cTn xmlns:p14="http://schemas.microsoft.com/office/powerpoint/2010/main" presetID="23" presetClass="entr" presetSubtype="27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2/3*#ppt_w"/>
                          </p:val>
                        </p:tav>
                        <p:tav tm="100000">
                          <p:val>
                            <p:strVal val="#ppt_w"/>
                          </p:val>
                        </p:tav>
                      </p:tavLst>
                    </p:anim>
                    <p:anim calcmode="lin" valueType="num">
                      <p:cBhvr>
                        <p:cTn dur="500" fill="hold"/>
                        <p:tgtEl>
                          <p:spTgt spid="3"/>
                        </p:tgtEl>
                        <p:attrNameLst>
                          <p:attrName>ppt_h</p:attrName>
                        </p:attrNameLst>
                      </p:cBhvr>
                      <p:tavLst>
                        <p:tav tm="0">
                          <p:val>
                            <p:strVal val="2/3*#ppt_h"/>
                          </p:val>
                        </p:tav>
                        <p:tav tm="100000">
                          <p:val>
                            <p:strVal val="#ppt_h"/>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11" name="내용 개체 틀 2"/>
          <p:cNvSpPr>
            <a:spLocks noGrp="1"/>
          </p:cNvSpPr>
          <p:nvPr>
            <p:ph sz="half" idx="1"/>
          </p:nvPr>
        </p:nvSpPr>
        <p:spPr>
          <a:xfrm>
            <a:off x="457200" y="866330"/>
            <a:ext cx="8075240" cy="1281335"/>
          </a:xfrm>
        </p:spPr>
        <p:txBody>
          <a:bodyPr>
            <a:normAutofit/>
          </a:bodyPr>
          <a:lstStyle>
            <a:lvl1pPr marL="0" indent="0">
              <a:buNone/>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GB" altLang="ko-KR" dirty="0" smtClean="0"/>
              <a:t>Click to edit</a:t>
            </a:r>
            <a:endParaRPr lang="ko-KR" altLang="en-US" dirty="0"/>
          </a:p>
        </p:txBody>
      </p:sp>
      <p:sp>
        <p:nvSpPr>
          <p:cNvPr id="12" name="내용 개체 틀 2"/>
          <p:cNvSpPr>
            <a:spLocks noGrp="1"/>
          </p:cNvSpPr>
          <p:nvPr>
            <p:ph sz="half" idx="10" hasCustomPrompt="1"/>
          </p:nvPr>
        </p:nvSpPr>
        <p:spPr>
          <a:xfrm>
            <a:off x="457200" y="2378498"/>
            <a:ext cx="8075240" cy="1281335"/>
          </a:xfrm>
        </p:spPr>
        <p:txBody>
          <a:bodyPr>
            <a:normAutofit/>
          </a:bodyPr>
          <a:lstStyle>
            <a:lvl1pPr>
              <a:defRPr sz="1400" baseline="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GB" altLang="ko-KR" dirty="0" smtClean="0"/>
              <a:t>Click to </a:t>
            </a:r>
            <a:r>
              <a:rPr lang="en-GB" altLang="ko-KR" dirty="0" err="1" smtClean="0"/>
              <a:t>editdfd</a:t>
            </a:r>
            <a:endParaRPr lang="ko-KR" altLang="en-US" dirty="0"/>
          </a:p>
        </p:txBody>
      </p:sp>
      <p:sp>
        <p:nvSpPr>
          <p:cNvPr id="13" name="내용 개체 틀 2"/>
          <p:cNvSpPr>
            <a:spLocks noGrp="1"/>
          </p:cNvSpPr>
          <p:nvPr>
            <p:ph sz="half" idx="11"/>
          </p:nvPr>
        </p:nvSpPr>
        <p:spPr>
          <a:xfrm>
            <a:off x="467544" y="3875857"/>
            <a:ext cx="8075240" cy="1281335"/>
          </a:xfrm>
        </p:spPr>
        <p:txBody>
          <a:bodyPr>
            <a:normAutofit/>
          </a:bodyPr>
          <a:lstStyle>
            <a:lvl1pPr>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14" name="내용 개체 틀 2"/>
          <p:cNvSpPr>
            <a:spLocks noGrp="1"/>
          </p:cNvSpPr>
          <p:nvPr>
            <p:ph sz="half" idx="12"/>
          </p:nvPr>
        </p:nvSpPr>
        <p:spPr>
          <a:xfrm>
            <a:off x="467544" y="5388025"/>
            <a:ext cx="8075240" cy="1281335"/>
          </a:xfrm>
        </p:spPr>
        <p:txBody>
          <a:bodyPr>
            <a:normAutofit/>
          </a:bodyPr>
          <a:lstStyle>
            <a:lvl1pPr>
              <a:defRPr sz="1400">
                <a:solidFill>
                  <a:schemeClr val="bg1"/>
                </a:solidFill>
                <a:latin typeface="Arial" pitchFamily="34" charset="0"/>
                <a:cs typeface="Arial" pitchFamily="34" charset="0"/>
              </a:defRPr>
            </a:lvl1pPr>
            <a:lvl2pPr>
              <a:defRPr sz="1400">
                <a:solidFill>
                  <a:schemeClr val="bg1"/>
                </a:solidFill>
                <a:latin typeface="Arial" pitchFamily="34" charset="0"/>
                <a:cs typeface="Arial" pitchFamily="34" charset="0"/>
              </a:defRPr>
            </a:lvl2pPr>
            <a:lvl3pPr>
              <a:defRPr sz="14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17" name="슬라이드 번호 개체 틀 29"/>
          <p:cNvSpPr>
            <a:spLocks noGrp="1"/>
          </p:cNvSpPr>
          <p:nvPr>
            <p:ph type="sldNum" sz="quarter" idx="18"/>
          </p:nvPr>
        </p:nvSpPr>
        <p:spPr>
          <a:xfrm>
            <a:off x="0" y="188640"/>
            <a:ext cx="467544" cy="365125"/>
          </a:xfrm>
          <a:prstGeom prst="rect">
            <a:avLst/>
          </a:prstGeom>
        </p:spPr>
        <p:txBody>
          <a:bodyPr/>
          <a:lstStyle>
            <a:lvl1pPr>
              <a:defRPr b="1">
                <a:solidFill>
                  <a:srgbClr val="278D99"/>
                </a:solidFill>
                <a:latin typeface="Arial" pitchFamily="34" charset="0"/>
                <a:cs typeface="Arial" pitchFamily="34" charset="0"/>
              </a:defRPr>
            </a:lvl1pPr>
          </a:lstStyle>
          <a:p>
            <a:fld id="{B8364164-D7C2-4011-A351-B5EC1CE463BF}" type="slidenum">
              <a:rPr lang="ko-KR" altLang="en-US" smtClean="0"/>
              <a:pPr/>
              <a:t>‹#›</a:t>
            </a:fld>
            <a:endParaRPr lang="ko-KR"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0618951"/>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구역 머리글">
    <p:spTree>
      <p:nvGrpSpPr>
        <p:cNvPr id="1" name=""/>
        <p:cNvGrpSpPr/>
        <p:nvPr/>
      </p:nvGrpSpPr>
      <p:grpSpPr>
        <a:xfrm>
          <a:off x="0" y="0"/>
          <a:ext cx="0" cy="0"/>
          <a:chOff x="0" y="0"/>
          <a:chExt cx="0" cy="0"/>
        </a:xfrm>
      </p:grpSpPr>
      <p:sp>
        <p:nvSpPr>
          <p:cNvPr id="8" name="차트 개체 틀 7"/>
          <p:cNvSpPr>
            <a:spLocks noGrp="1"/>
          </p:cNvSpPr>
          <p:nvPr>
            <p:ph type="chart" sz="quarter" idx="10"/>
          </p:nvPr>
        </p:nvSpPr>
        <p:spPr>
          <a:xfrm>
            <a:off x="683568" y="1628800"/>
            <a:ext cx="7632700" cy="4679950"/>
          </a:xfrm>
        </p:spPr>
        <p:txBody>
          <a:bodyPr/>
          <a:lstStyle/>
          <a:p>
            <a:r>
              <a:rPr lang="ko-KR" altLang="en-US" dirty="0" smtClean="0"/>
              <a:t>차트를 추가하려면 아이콘을 클릭하십시오</a:t>
            </a:r>
            <a:endParaRPr lang="ko-KR" altLang="en-US" dirty="0"/>
          </a:p>
        </p:txBody>
      </p:sp>
      <p:sp>
        <p:nvSpPr>
          <p:cNvPr id="9" name="평행 사변형 8"/>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평행 사변형 9"/>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1" name="평행 사변형 10"/>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5" name="내용 개체 틀 14"/>
          <p:cNvSpPr>
            <a:spLocks noGrp="1"/>
          </p:cNvSpPr>
          <p:nvPr>
            <p:ph sz="quarter" idx="16" hasCustomPrompt="1"/>
          </p:nvPr>
        </p:nvSpPr>
        <p:spPr>
          <a:xfrm>
            <a:off x="7812360" y="188640"/>
            <a:ext cx="1007367" cy="360362"/>
          </a:xfrm>
        </p:spPr>
        <p:txBody>
          <a:bodyPr>
            <a:normAutofit/>
          </a:bodyPr>
          <a:lstStyle>
            <a:lvl1pPr>
              <a:buNone/>
              <a:defRPr sz="1100" b="0" baseline="0">
                <a:solidFill>
                  <a:srgbClr val="278D99"/>
                </a:solidFill>
                <a:latin typeface="Arial" pitchFamily="34" charset="0"/>
                <a:cs typeface="Arial" pitchFamily="34" charset="0"/>
              </a:defRPr>
            </a:lvl1pPr>
          </a:lstStyle>
          <a:p>
            <a:pPr lvl="0"/>
            <a:r>
              <a:rPr lang="en-US" altLang="ko-KR" sz="1000" dirty="0" smtClean="0">
                <a:latin typeface="Arial" pitchFamily="34" charset="0"/>
                <a:cs typeface="Arial" pitchFamily="34" charset="0"/>
              </a:rPr>
              <a:t>Chart number</a:t>
            </a:r>
            <a:endParaRPr lang="ko-KR" altLang="en-US" dirty="0"/>
          </a:p>
        </p:txBody>
      </p:sp>
      <p:sp>
        <p:nvSpPr>
          <p:cNvPr id="16" name="슬라이드 번호 개체 틀 29"/>
          <p:cNvSpPr>
            <a:spLocks noGrp="1"/>
          </p:cNvSpPr>
          <p:nvPr>
            <p:ph type="sldNum" sz="quarter" idx="18"/>
          </p:nvPr>
        </p:nvSpPr>
        <p:spPr>
          <a:xfrm>
            <a:off x="0" y="188640"/>
            <a:ext cx="611560" cy="365125"/>
          </a:xfrm>
          <a:prstGeom prst="rect">
            <a:avLst/>
          </a:prstGeom>
        </p:spPr>
        <p:txBody>
          <a:bodyPr/>
          <a:lstStyle>
            <a:lvl1pPr>
              <a:defRPr b="1">
                <a:solidFill>
                  <a:srgbClr val="278D99"/>
                </a:solidFill>
                <a:latin typeface="Arial" pitchFamily="34" charset="0"/>
                <a:cs typeface="Arial" pitchFamily="34" charset="0"/>
              </a:defRPr>
            </a:lvl1pPr>
          </a:lstStyle>
          <a:p>
            <a:fld id="{B8364164-D7C2-4011-A351-B5EC1CE463BF}" type="slidenum">
              <a:rPr lang="ko-KR" altLang="en-US" smtClean="0"/>
              <a:pPr/>
              <a:t>‹#›</a:t>
            </a:fld>
            <a:endParaRPr lang="ko-KR" altLang="en-US"/>
          </a:p>
        </p:txBody>
      </p:sp>
      <p:sp>
        <p:nvSpPr>
          <p:cNvPr id="17"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ko-KR" altLang="en-US" dirty="0" smtClean="0"/>
              <a:t>마스터 제목 스타일 편집</a:t>
            </a:r>
            <a:endParaRPr lang="ko-KR" alt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사용자 지정 레이아웃">
    <p:bg>
      <p:bgPr>
        <a:solidFill>
          <a:schemeClr val="bg1">
            <a:lumMod val="75000"/>
          </a:schemeClr>
        </a:solidFill>
        <a:effectLst/>
      </p:bgPr>
    </p:bg>
    <p:spTree>
      <p:nvGrpSpPr>
        <p:cNvPr id="1" name=""/>
        <p:cNvGrpSpPr/>
        <p:nvPr/>
      </p:nvGrpSpPr>
      <p:grpSpPr>
        <a:xfrm>
          <a:off x="0" y="0"/>
          <a:ext cx="0" cy="0"/>
          <a:chOff x="0" y="0"/>
          <a:chExt cx="0" cy="0"/>
        </a:xfrm>
      </p:grpSpPr>
      <p:sp>
        <p:nvSpPr>
          <p:cNvPr id="6" name="평행 사변형 5"/>
          <p:cNvSpPr/>
          <p:nvPr/>
        </p:nvSpPr>
        <p:spPr>
          <a:xfrm>
            <a:off x="-180528" y="0"/>
            <a:ext cx="9289032"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7" name="평행 사변형 6"/>
          <p:cNvSpPr/>
          <p:nvPr/>
        </p:nvSpPr>
        <p:spPr>
          <a:xfrm>
            <a:off x="-540568" y="0"/>
            <a:ext cx="8568952" cy="672360"/>
          </a:xfrm>
          <a:prstGeom prst="parallelogram">
            <a:avLst>
              <a:gd name="adj" fmla="val 79101"/>
            </a:avLst>
          </a:pr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8" name="평행 사변형 7"/>
          <p:cNvSpPr/>
          <p:nvPr/>
        </p:nvSpPr>
        <p:spPr>
          <a:xfrm>
            <a:off x="-532184" y="0"/>
            <a:ext cx="1359768" cy="672360"/>
          </a:xfrm>
          <a:prstGeom prst="parallelogram">
            <a:avLst>
              <a:gd name="adj" fmla="val 79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3" name="내용 개체 틀 12"/>
          <p:cNvSpPr>
            <a:spLocks noGrp="1"/>
          </p:cNvSpPr>
          <p:nvPr>
            <p:ph sz="quarter" idx="10"/>
          </p:nvPr>
        </p:nvSpPr>
        <p:spPr>
          <a:xfrm>
            <a:off x="395288" y="1268760"/>
            <a:ext cx="8353425" cy="5184428"/>
          </a:xfrm>
        </p:spPr>
        <p:txBody>
          <a:bodyPr/>
          <a:lstStyle>
            <a:lvl1pPr>
              <a:defRPr>
                <a:solidFill>
                  <a:srgbClr val="278D99"/>
                </a:solidFill>
                <a:latin typeface="Arial" pitchFamily="34" charset="0"/>
                <a:cs typeface="Arial" pitchFamily="34" charset="0"/>
              </a:defRPr>
            </a:lvl1pPr>
            <a:lvl2pPr>
              <a:defRPr>
                <a:solidFill>
                  <a:srgbClr val="278D99"/>
                </a:solidFill>
                <a:latin typeface="Arial" pitchFamily="34" charset="0"/>
                <a:cs typeface="Arial" pitchFamily="34" charset="0"/>
              </a:defRPr>
            </a:lvl2pPr>
            <a:lvl3pPr>
              <a:defRPr>
                <a:solidFill>
                  <a:srgbClr val="278D99"/>
                </a:solidFill>
                <a:latin typeface="Arial" pitchFamily="34" charset="0"/>
                <a:cs typeface="Arial" pitchFamily="34" charset="0"/>
              </a:defRPr>
            </a:lvl3pPr>
            <a:lvl4pPr>
              <a:defRPr>
                <a:solidFill>
                  <a:srgbClr val="278D99"/>
                </a:solidFill>
                <a:latin typeface="Arial" pitchFamily="34" charset="0"/>
                <a:cs typeface="Arial" pitchFamily="34" charset="0"/>
              </a:defRPr>
            </a:lvl4pPr>
            <a:lvl5pPr>
              <a:defRPr>
                <a:solidFill>
                  <a:srgbClr val="278D99"/>
                </a:solidFill>
                <a:latin typeface="Arial" pitchFamily="34" charset="0"/>
                <a:cs typeface="Arial"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14" name="슬라이드 번호 개체 틀 29"/>
          <p:cNvSpPr>
            <a:spLocks noGrp="1"/>
          </p:cNvSpPr>
          <p:nvPr>
            <p:ph type="sldNum" sz="quarter" idx="18"/>
          </p:nvPr>
        </p:nvSpPr>
        <p:spPr>
          <a:xfrm>
            <a:off x="0" y="188640"/>
            <a:ext cx="611560" cy="365125"/>
          </a:xfrm>
          <a:prstGeom prst="rect">
            <a:avLst/>
          </a:prstGeom>
        </p:spPr>
        <p:txBody>
          <a:bodyPr/>
          <a:lstStyle>
            <a:lvl1pPr>
              <a:defRPr b="1">
                <a:solidFill>
                  <a:srgbClr val="278D99"/>
                </a:solidFill>
                <a:latin typeface="Arial" pitchFamily="34" charset="0"/>
                <a:cs typeface="Arial" pitchFamily="34" charset="0"/>
              </a:defRPr>
            </a:lvl1pPr>
          </a:lstStyle>
          <a:p>
            <a:fld id="{B8364164-D7C2-4011-A351-B5EC1CE463BF}" type="slidenum">
              <a:rPr lang="ko-KR" altLang="en-US" smtClean="0"/>
              <a:pPr/>
              <a:t>‹#›</a:t>
            </a:fld>
            <a:endParaRPr lang="ko-KR" altLang="en-US" dirty="0"/>
          </a:p>
        </p:txBody>
      </p:sp>
      <p:sp>
        <p:nvSpPr>
          <p:cNvPr id="15" name="제목 31"/>
          <p:cNvSpPr>
            <a:spLocks noGrp="1"/>
          </p:cNvSpPr>
          <p:nvPr>
            <p:ph type="title"/>
          </p:nvPr>
        </p:nvSpPr>
        <p:spPr>
          <a:xfrm>
            <a:off x="827584" y="0"/>
            <a:ext cx="6552728" cy="620688"/>
          </a:xfrm>
        </p:spPr>
        <p:txBody>
          <a:bodyPr>
            <a:noAutofit/>
          </a:bodyPr>
          <a:lstStyle>
            <a:lvl1pPr algn="l" latinLnBrk="0">
              <a:defRPr sz="2800" b="1">
                <a:solidFill>
                  <a:schemeClr val="bg1"/>
                </a:solidFill>
              </a:defRPr>
            </a:lvl1pPr>
          </a:lstStyle>
          <a:p>
            <a:r>
              <a:rPr lang="ko-KR" altLang="en-US" dirty="0" smtClean="0"/>
              <a:t>마스터 제목 스타일 편집</a:t>
            </a:r>
            <a:endParaRPr lang="ko-KR" alt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1E4C78-99DD-BA4E-8E96-DD0C6726D5F0}" type="datetimeFigureOut">
              <a:rPr lang="en-US" smtClean="0">
                <a:solidFill>
                  <a:prstClr val="black">
                    <a:tint val="75000"/>
                  </a:prstClr>
                </a:solidFill>
              </a:rPr>
              <a:pPr/>
              <a:t>4/08/2014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F6FD54-718A-4743-AB77-94AAB2C87A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50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29430"/>
            <a:ext cx="8229600" cy="803790"/>
          </a:xfrm>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37054"/>
            <a:ext cx="8229600" cy="428911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C1E4C78-99DD-BA4E-8E96-DD0C6726D5F0}" type="datetimeFigureOut">
              <a:rPr lang="en-US" smtClean="0">
                <a:solidFill>
                  <a:prstClr val="black">
                    <a:tint val="75000"/>
                  </a:prstClr>
                </a:solidFill>
              </a:rPr>
              <a:pPr/>
              <a:t>4/08/2014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F6FD54-718A-4743-AB77-94AAB2C87A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73554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theme" Target="../theme/theme2.xml"/><Relationship Id="rId1" Type="http://schemas.openxmlformats.org/officeDocument/2006/relationships/slideLayout" Target="../slideLayouts/slideLayout8.xml"/><Relationship Id="rId2"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theme" Target="../theme/theme3.xml"/><Relationship Id="rId16"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 Id="rId9" Type="http://schemas.openxmlformats.org/officeDocument/2006/relationships/theme" Target="../theme/theme4.xml"/><Relationship Id="rId1" Type="http://schemas.openxmlformats.org/officeDocument/2006/relationships/slideLayout" Target="../slideLayouts/slideLayout26.xml"/><Relationship Id="rId2"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131E"/>
            </a:gs>
            <a:gs pos="50000">
              <a:srgbClr val="00456C"/>
            </a:gs>
            <a:gs pos="100000">
              <a:srgbClr val="00131E"/>
            </a:gs>
          </a:gsLst>
          <a:lin ang="5400000" scaled="1"/>
        </a:gra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715" r:id="rId3"/>
    <p:sldLayoutId id="2147483664" r:id="rId4"/>
    <p:sldLayoutId id="2147483713" r:id="rId5"/>
    <p:sldLayoutId id="2147483665" r:id="rId6"/>
    <p:sldLayoutId id="2147483666" r:id="rId7"/>
  </p:sldLayoutIdLst>
  <p:timing>
    <p:tnLst>
      <p:par>
        <p:cTn xmlns:p14="http://schemas.microsoft.com/office/powerpoint/2010/main" id="1" dur="indefinite" restart="never" nodeType="tmRoot"/>
      </p:par>
    </p:tnLst>
  </p:timing>
  <p:hf hdr="0" ftr="0" dt="0"/>
  <p:txStyles>
    <p:titleStyle>
      <a:lvl1pPr algn="ctr" defTabSz="914400" rtl="0" eaLnBrk="1" latinLnBrk="1"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defTabSz="914400" rtl="0" eaLnBrk="1" latinLnBrk="1" hangingPunct="1">
        <a:spcBef>
          <a:spcPct val="20000"/>
        </a:spcBef>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9" name="평행 사변형 7"/>
          <p:cNvSpPr/>
          <p:nvPr/>
        </p:nvSpPr>
        <p:spPr>
          <a:xfrm>
            <a:off x="79822" y="0"/>
            <a:ext cx="9028682" cy="672360"/>
          </a:xfrm>
          <a:custGeom>
            <a:avLst/>
            <a:gdLst>
              <a:gd name="connsiteX0" fmla="*/ 0 w 9289032"/>
              <a:gd name="connsiteY0" fmla="*/ 672360 h 672360"/>
              <a:gd name="connsiteX1" fmla="*/ 531843 w 9289032"/>
              <a:gd name="connsiteY1" fmla="*/ 0 h 672360"/>
              <a:gd name="connsiteX2" fmla="*/ 9289032 w 9289032"/>
              <a:gd name="connsiteY2" fmla="*/ 0 h 672360"/>
              <a:gd name="connsiteX3" fmla="*/ 8757189 w 9289032"/>
              <a:gd name="connsiteY3" fmla="*/ 672360 h 672360"/>
              <a:gd name="connsiteX4" fmla="*/ 0 w 9289032"/>
              <a:gd name="connsiteY4" fmla="*/ 672360 h 672360"/>
              <a:gd name="connsiteX0" fmla="*/ 0 w 9028682"/>
              <a:gd name="connsiteY0" fmla="*/ 672360 h 672360"/>
              <a:gd name="connsiteX1" fmla="*/ 271493 w 9028682"/>
              <a:gd name="connsiteY1" fmla="*/ 0 h 672360"/>
              <a:gd name="connsiteX2" fmla="*/ 9028682 w 9028682"/>
              <a:gd name="connsiteY2" fmla="*/ 0 h 672360"/>
              <a:gd name="connsiteX3" fmla="*/ 8496839 w 9028682"/>
              <a:gd name="connsiteY3" fmla="*/ 672360 h 672360"/>
              <a:gd name="connsiteX4" fmla="*/ 0 w 9028682"/>
              <a:gd name="connsiteY4" fmla="*/ 672360 h 672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8682" h="672360">
                <a:moveTo>
                  <a:pt x="0" y="672360"/>
                </a:moveTo>
                <a:lnTo>
                  <a:pt x="271493" y="0"/>
                </a:lnTo>
                <a:lnTo>
                  <a:pt x="9028682" y="0"/>
                </a:lnTo>
                <a:lnTo>
                  <a:pt x="8496839" y="672360"/>
                </a:lnTo>
                <a:lnTo>
                  <a:pt x="0" y="67236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latinLnBrk="0"/>
            <a:endParaRPr lang="ko-KR" altLang="en-US">
              <a:solidFill>
                <a:prstClr val="white"/>
              </a:solidFill>
              <a:latin typeface="Arial" pitchFamily="34" charset="0"/>
              <a:cs typeface="Arial" pitchFamily="34" charset="0"/>
            </a:endParaRPr>
          </a:p>
        </p:txBody>
      </p:sp>
      <p:sp>
        <p:nvSpPr>
          <p:cNvPr id="10" name="평행 사변형 8"/>
          <p:cNvSpPr/>
          <p:nvPr/>
        </p:nvSpPr>
        <p:spPr>
          <a:xfrm>
            <a:off x="0" y="0"/>
            <a:ext cx="8037109" cy="672360"/>
          </a:xfrm>
          <a:custGeom>
            <a:avLst/>
            <a:gdLst>
              <a:gd name="connsiteX0" fmla="*/ 0 w 8568952"/>
              <a:gd name="connsiteY0" fmla="*/ 672360 h 672360"/>
              <a:gd name="connsiteX1" fmla="*/ 531843 w 8568952"/>
              <a:gd name="connsiteY1" fmla="*/ 0 h 672360"/>
              <a:gd name="connsiteX2" fmla="*/ 8568952 w 8568952"/>
              <a:gd name="connsiteY2" fmla="*/ 0 h 672360"/>
              <a:gd name="connsiteX3" fmla="*/ 8037109 w 8568952"/>
              <a:gd name="connsiteY3" fmla="*/ 672360 h 672360"/>
              <a:gd name="connsiteX4" fmla="*/ 0 w 8568952"/>
              <a:gd name="connsiteY4" fmla="*/ 672360 h 672360"/>
              <a:gd name="connsiteX0" fmla="*/ 4732 w 8037109"/>
              <a:gd name="connsiteY0" fmla="*/ 672360 h 672360"/>
              <a:gd name="connsiteX1" fmla="*/ 0 w 8037109"/>
              <a:gd name="connsiteY1" fmla="*/ 0 h 672360"/>
              <a:gd name="connsiteX2" fmla="*/ 8037109 w 8037109"/>
              <a:gd name="connsiteY2" fmla="*/ 0 h 672360"/>
              <a:gd name="connsiteX3" fmla="*/ 7505266 w 8037109"/>
              <a:gd name="connsiteY3" fmla="*/ 672360 h 672360"/>
              <a:gd name="connsiteX4" fmla="*/ 4732 w 8037109"/>
              <a:gd name="connsiteY4" fmla="*/ 672360 h 672360"/>
              <a:gd name="connsiteX0" fmla="*/ 1557 w 8037109"/>
              <a:gd name="connsiteY0" fmla="*/ 672360 h 672360"/>
              <a:gd name="connsiteX1" fmla="*/ 0 w 8037109"/>
              <a:gd name="connsiteY1" fmla="*/ 0 h 672360"/>
              <a:gd name="connsiteX2" fmla="*/ 8037109 w 8037109"/>
              <a:gd name="connsiteY2" fmla="*/ 0 h 672360"/>
              <a:gd name="connsiteX3" fmla="*/ 7505266 w 8037109"/>
              <a:gd name="connsiteY3" fmla="*/ 672360 h 672360"/>
              <a:gd name="connsiteX4" fmla="*/ 1557 w 8037109"/>
              <a:gd name="connsiteY4" fmla="*/ 672360 h 672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7109" h="672360">
                <a:moveTo>
                  <a:pt x="1557" y="672360"/>
                </a:moveTo>
                <a:cubicBezTo>
                  <a:pt x="-20" y="448240"/>
                  <a:pt x="1577" y="224120"/>
                  <a:pt x="0" y="0"/>
                </a:cubicBezTo>
                <a:lnTo>
                  <a:pt x="8037109" y="0"/>
                </a:lnTo>
                <a:lnTo>
                  <a:pt x="7505266" y="672360"/>
                </a:lnTo>
                <a:lnTo>
                  <a:pt x="1557" y="672360"/>
                </a:lnTo>
                <a:close/>
              </a:path>
            </a:pathLst>
          </a:custGeom>
          <a:solidFill>
            <a:srgbClr val="27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latinLnBrk="0"/>
            <a:endParaRPr lang="ko-KR" altLang="en-US">
              <a:solidFill>
                <a:prstClr val="white"/>
              </a:solidFill>
              <a:latin typeface="Arial" pitchFamily="34" charset="0"/>
              <a:cs typeface="Arial" pitchFamily="34" charset="0"/>
            </a:endParaRPr>
          </a:p>
        </p:txBody>
      </p:sp>
      <p:sp>
        <p:nvSpPr>
          <p:cNvPr id="11" name="평행 사변형 9"/>
          <p:cNvSpPr/>
          <p:nvPr/>
        </p:nvSpPr>
        <p:spPr>
          <a:xfrm>
            <a:off x="-3515" y="0"/>
            <a:ext cx="827925" cy="672360"/>
          </a:xfrm>
          <a:custGeom>
            <a:avLst/>
            <a:gdLst>
              <a:gd name="connsiteX0" fmla="*/ 0 w 1359768"/>
              <a:gd name="connsiteY0" fmla="*/ 672360 h 672360"/>
              <a:gd name="connsiteX1" fmla="*/ 531843 w 1359768"/>
              <a:gd name="connsiteY1" fmla="*/ 0 h 672360"/>
              <a:gd name="connsiteX2" fmla="*/ 1359768 w 1359768"/>
              <a:gd name="connsiteY2" fmla="*/ 0 h 672360"/>
              <a:gd name="connsiteX3" fmla="*/ 827925 w 1359768"/>
              <a:gd name="connsiteY3" fmla="*/ 672360 h 672360"/>
              <a:gd name="connsiteX4" fmla="*/ 0 w 1359768"/>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 name="connsiteX0" fmla="*/ 2437 w 828805"/>
              <a:gd name="connsiteY0" fmla="*/ 672360 h 672360"/>
              <a:gd name="connsiteX1" fmla="*/ 880 w 828805"/>
              <a:gd name="connsiteY1" fmla="*/ 0 h 672360"/>
              <a:gd name="connsiteX2" fmla="*/ 828805 w 828805"/>
              <a:gd name="connsiteY2" fmla="*/ 0 h 672360"/>
              <a:gd name="connsiteX3" fmla="*/ 296962 w 828805"/>
              <a:gd name="connsiteY3" fmla="*/ 672360 h 672360"/>
              <a:gd name="connsiteX4" fmla="*/ 2437 w 828805"/>
              <a:gd name="connsiteY4" fmla="*/ 672360 h 672360"/>
              <a:gd name="connsiteX0" fmla="*/ 74733 w 901101"/>
              <a:gd name="connsiteY0" fmla="*/ 672360 h 672360"/>
              <a:gd name="connsiteX1" fmla="*/ 73176 w 901101"/>
              <a:gd name="connsiteY1" fmla="*/ 0 h 672360"/>
              <a:gd name="connsiteX2" fmla="*/ 901101 w 901101"/>
              <a:gd name="connsiteY2" fmla="*/ 0 h 672360"/>
              <a:gd name="connsiteX3" fmla="*/ 369258 w 901101"/>
              <a:gd name="connsiteY3" fmla="*/ 672360 h 672360"/>
              <a:gd name="connsiteX4" fmla="*/ 74733 w 901101"/>
              <a:gd name="connsiteY4" fmla="*/ 672360 h 672360"/>
              <a:gd name="connsiteX0" fmla="*/ 74733 w 901101"/>
              <a:gd name="connsiteY0" fmla="*/ 672360 h 672360"/>
              <a:gd name="connsiteX1" fmla="*/ 73176 w 901101"/>
              <a:gd name="connsiteY1" fmla="*/ 0 h 672360"/>
              <a:gd name="connsiteX2" fmla="*/ 901101 w 901101"/>
              <a:gd name="connsiteY2" fmla="*/ 0 h 672360"/>
              <a:gd name="connsiteX3" fmla="*/ 369258 w 901101"/>
              <a:gd name="connsiteY3" fmla="*/ 672360 h 672360"/>
              <a:gd name="connsiteX4" fmla="*/ 74733 w 901101"/>
              <a:gd name="connsiteY4" fmla="*/ 672360 h 672360"/>
              <a:gd name="connsiteX0" fmla="*/ 74733 w 901101"/>
              <a:gd name="connsiteY0" fmla="*/ 672360 h 722164"/>
              <a:gd name="connsiteX1" fmla="*/ 73176 w 901101"/>
              <a:gd name="connsiteY1" fmla="*/ 0 h 722164"/>
              <a:gd name="connsiteX2" fmla="*/ 901101 w 901101"/>
              <a:gd name="connsiteY2" fmla="*/ 0 h 722164"/>
              <a:gd name="connsiteX3" fmla="*/ 369258 w 901101"/>
              <a:gd name="connsiteY3" fmla="*/ 672360 h 722164"/>
              <a:gd name="connsiteX4" fmla="*/ 74733 w 901101"/>
              <a:gd name="connsiteY4" fmla="*/ 672360 h 722164"/>
              <a:gd name="connsiteX0" fmla="*/ 74733 w 901101"/>
              <a:gd name="connsiteY0" fmla="*/ 672360 h 672360"/>
              <a:gd name="connsiteX1" fmla="*/ 73176 w 901101"/>
              <a:gd name="connsiteY1" fmla="*/ 0 h 672360"/>
              <a:gd name="connsiteX2" fmla="*/ 901101 w 901101"/>
              <a:gd name="connsiteY2" fmla="*/ 0 h 672360"/>
              <a:gd name="connsiteX3" fmla="*/ 369258 w 901101"/>
              <a:gd name="connsiteY3" fmla="*/ 672360 h 672360"/>
              <a:gd name="connsiteX4" fmla="*/ 74733 w 901101"/>
              <a:gd name="connsiteY4" fmla="*/ 672360 h 672360"/>
              <a:gd name="connsiteX0" fmla="*/ 74733 w 901101"/>
              <a:gd name="connsiteY0" fmla="*/ 672360 h 672360"/>
              <a:gd name="connsiteX1" fmla="*/ 73176 w 901101"/>
              <a:gd name="connsiteY1" fmla="*/ 0 h 672360"/>
              <a:gd name="connsiteX2" fmla="*/ 901101 w 901101"/>
              <a:gd name="connsiteY2" fmla="*/ 0 h 672360"/>
              <a:gd name="connsiteX3" fmla="*/ 369258 w 901101"/>
              <a:gd name="connsiteY3" fmla="*/ 672360 h 672360"/>
              <a:gd name="connsiteX4" fmla="*/ 74733 w 901101"/>
              <a:gd name="connsiteY4" fmla="*/ 672360 h 672360"/>
              <a:gd name="connsiteX0" fmla="*/ 22166 w 848534"/>
              <a:gd name="connsiteY0" fmla="*/ 672360 h 672360"/>
              <a:gd name="connsiteX1" fmla="*/ 20609 w 848534"/>
              <a:gd name="connsiteY1" fmla="*/ 0 h 672360"/>
              <a:gd name="connsiteX2" fmla="*/ 848534 w 848534"/>
              <a:gd name="connsiteY2" fmla="*/ 0 h 672360"/>
              <a:gd name="connsiteX3" fmla="*/ 316691 w 848534"/>
              <a:gd name="connsiteY3" fmla="*/ 672360 h 672360"/>
              <a:gd name="connsiteX4" fmla="*/ 22166 w 848534"/>
              <a:gd name="connsiteY4" fmla="*/ 672360 h 672360"/>
              <a:gd name="connsiteX0" fmla="*/ 1557 w 827925"/>
              <a:gd name="connsiteY0" fmla="*/ 672360 h 672360"/>
              <a:gd name="connsiteX1" fmla="*/ 0 w 827925"/>
              <a:gd name="connsiteY1" fmla="*/ 0 h 672360"/>
              <a:gd name="connsiteX2" fmla="*/ 827925 w 827925"/>
              <a:gd name="connsiteY2" fmla="*/ 0 h 672360"/>
              <a:gd name="connsiteX3" fmla="*/ 296082 w 827925"/>
              <a:gd name="connsiteY3" fmla="*/ 672360 h 672360"/>
              <a:gd name="connsiteX4" fmla="*/ 1557 w 827925"/>
              <a:gd name="connsiteY4" fmla="*/ 672360 h 672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7925" h="672360">
                <a:moveTo>
                  <a:pt x="1557" y="672360"/>
                </a:moveTo>
                <a:cubicBezTo>
                  <a:pt x="778" y="336180"/>
                  <a:pt x="778" y="336180"/>
                  <a:pt x="0" y="0"/>
                </a:cubicBezTo>
                <a:lnTo>
                  <a:pt x="827925" y="0"/>
                </a:lnTo>
                <a:lnTo>
                  <a:pt x="296082" y="672360"/>
                </a:lnTo>
                <a:lnTo>
                  <a:pt x="1557" y="67236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latinLnBrk="0"/>
            <a:endParaRPr lang="ko-KR" altLang="en-US">
              <a:solidFill>
                <a:prstClr val="white"/>
              </a:solidFill>
              <a:latin typeface="Arial" pitchFamily="34" charset="0"/>
              <a:cs typeface="Arial" pitchFamily="34" charset="0"/>
            </a:endParaRPr>
          </a:p>
        </p:txBody>
      </p:sp>
      <p:sp>
        <p:nvSpPr>
          <p:cNvPr id="2" name="Title Placeholder 1"/>
          <p:cNvSpPr>
            <a:spLocks noGrp="1"/>
          </p:cNvSpPr>
          <p:nvPr>
            <p:ph type="title"/>
          </p:nvPr>
        </p:nvSpPr>
        <p:spPr>
          <a:xfrm>
            <a:off x="457200" y="914399"/>
            <a:ext cx="8229600" cy="814389"/>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31975"/>
            <a:ext cx="8229600" cy="4294188"/>
          </a:xfrm>
          <a:prstGeom prst="rect">
            <a:avLst/>
          </a:prstGeom>
        </p:spPr>
        <p:txBody>
          <a:bodyPr vert="horz" lIns="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pPr defTabSz="457200" latinLnBrk="0"/>
            <a:fld id="{4C1E4C78-99DD-BA4E-8E96-DD0C6726D5F0}" type="datetimeFigureOut">
              <a:rPr lang="en-US" smtClean="0">
                <a:solidFill>
                  <a:prstClr val="black">
                    <a:tint val="75000"/>
                  </a:prstClr>
                </a:solidFill>
              </a:rPr>
              <a:pPr defTabSz="457200" latinLnBrk="0"/>
              <a:t>4/08/2014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pPr defTabSz="457200" latinLnBrk="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pPr defTabSz="457200" latinLnBrk="0"/>
            <a:fld id="{06F6FD54-718A-4743-AB77-94AAB2C87ACD}" type="slidenum">
              <a:rPr lang="en-US" smtClean="0">
                <a:solidFill>
                  <a:prstClr val="black">
                    <a:tint val="75000"/>
                  </a:prstClr>
                </a:solidFill>
              </a:rPr>
              <a:pPr defTabSz="457200" latinLnBrk="0"/>
              <a:t>‹#›</a:t>
            </a:fld>
            <a:endParaRPr lang="en-US" dirty="0">
              <a:solidFill>
                <a:prstClr val="black">
                  <a:tint val="75000"/>
                </a:prstClr>
              </a:solidFill>
            </a:endParaRPr>
          </a:p>
        </p:txBody>
      </p:sp>
      <p:sp>
        <p:nvSpPr>
          <p:cNvPr id="12" name="슬라이드 번호 개체 틀 29"/>
          <p:cNvSpPr txBox="1">
            <a:spLocks/>
          </p:cNvSpPr>
          <p:nvPr/>
        </p:nvSpPr>
        <p:spPr>
          <a:xfrm>
            <a:off x="0" y="188640"/>
            <a:ext cx="467544" cy="365125"/>
          </a:xfrm>
          <a:prstGeom prst="rect">
            <a:avLst/>
          </a:prstGeom>
        </p:spPr>
        <p:txBody>
          <a:bodyPr/>
          <a:lstStyle>
            <a:defPPr>
              <a:defRPr lang="en-US"/>
            </a:defPPr>
            <a:lvl1pPr marL="0" algn="l" defTabSz="457200" rtl="0" eaLnBrk="1" latinLnBrk="0" hangingPunct="1">
              <a:defRPr sz="1800" b="1" kern="1200">
                <a:solidFill>
                  <a:srgbClr val="278D99"/>
                </a:solidFill>
                <a:latin typeface="Arial" pitchFamily="34" charset="0"/>
                <a:ea typeface="+mn-ea"/>
                <a:cs typeface="Arial"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8364164-D7C2-4011-A351-B5EC1CE463BF}" type="slidenum">
              <a:rPr lang="ko-KR" altLang="en-US" smtClean="0"/>
              <a:pPr/>
              <a:t>‹#›</a:t>
            </a:fld>
            <a:endParaRPr lang="ko-KR" altLang="en-US" dirty="0"/>
          </a:p>
        </p:txBody>
      </p:sp>
    </p:spTree>
    <p:extLst>
      <p:ext uri="{BB962C8B-B14F-4D97-AF65-F5344CB8AC3E}">
        <p14:creationId xmlns:p14="http://schemas.microsoft.com/office/powerpoint/2010/main" val="9178072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txStyles>
    <p:titleStyle>
      <a:lvl1pPr algn="l" defTabSz="457200" rtl="0" eaLnBrk="1" latinLnBrk="0" hangingPunct="1">
        <a:spcBef>
          <a:spcPct val="0"/>
        </a:spcBef>
        <a:buNone/>
        <a:defRPr sz="4000" kern="1200">
          <a:solidFill>
            <a:schemeClr val="tx1"/>
          </a:solidFill>
          <a:latin typeface="Arial"/>
          <a:ea typeface="+mj-ea"/>
          <a:cs typeface="+mj-cs"/>
        </a:defRPr>
      </a:lvl1pPr>
    </p:titleStyle>
    <p:bodyStyle>
      <a:lvl1pPr marL="0" indent="0" algn="l" defTabSz="457200" rtl="0" eaLnBrk="1" latinLnBrk="0" hangingPunct="1">
        <a:spcBef>
          <a:spcPct val="20000"/>
        </a:spcBef>
        <a:buFont typeface="Arial"/>
        <a:buNone/>
        <a:defRPr sz="2400" kern="1200">
          <a:solidFill>
            <a:schemeClr val="tx1"/>
          </a:solidFill>
          <a:latin typeface="Arial"/>
          <a:ea typeface="+mn-ea"/>
          <a:cs typeface="+mn-cs"/>
        </a:defRPr>
      </a:lvl1pPr>
      <a:lvl2pPr marL="342900" indent="-285750" algn="l" defTabSz="455613" rtl="0" eaLnBrk="1" latinLnBrk="0" hangingPunct="1">
        <a:spcBef>
          <a:spcPct val="20000"/>
        </a:spcBef>
        <a:buSzPct val="120000"/>
        <a:buFont typeface="Arial"/>
        <a:buChar char="•"/>
        <a:defRPr sz="2400" kern="1200">
          <a:solidFill>
            <a:schemeClr val="tx1"/>
          </a:solidFill>
          <a:latin typeface="Arial"/>
          <a:ea typeface="+mn-ea"/>
          <a:cs typeface="+mn-cs"/>
        </a:defRPr>
      </a:lvl2pPr>
      <a:lvl3pPr marL="631825" indent="-228600" algn="l" defTabSz="457200" rtl="0" eaLnBrk="1" latinLnBrk="0" hangingPunct="1">
        <a:spcBef>
          <a:spcPct val="20000"/>
        </a:spcBef>
        <a:buSzPct val="80000"/>
        <a:buFont typeface="Courier New"/>
        <a:buChar char="o"/>
        <a:defRPr sz="2400" kern="1200">
          <a:solidFill>
            <a:schemeClr val="tx1"/>
          </a:solidFill>
          <a:latin typeface="Arial"/>
          <a:ea typeface="+mn-ea"/>
          <a:cs typeface="+mn-cs"/>
        </a:defRPr>
      </a:lvl3pPr>
      <a:lvl4pPr marL="974725" indent="-231775" algn="l" defTabSz="457200" rtl="0" eaLnBrk="1" latinLnBrk="0" hangingPunct="1">
        <a:spcBef>
          <a:spcPct val="20000"/>
        </a:spcBef>
        <a:buFont typeface="Arial"/>
        <a:buChar char="–"/>
        <a:defRPr sz="2000" kern="1200">
          <a:solidFill>
            <a:schemeClr val="tx1"/>
          </a:solidFill>
          <a:latin typeface="Arial"/>
          <a:ea typeface="+mn-ea"/>
          <a:cs typeface="+mn-cs"/>
        </a:defRPr>
      </a:lvl4pPr>
      <a:lvl5pPr marL="1314450" indent="-228600" algn="l" defTabSz="457200" rtl="0" eaLnBrk="1" latinLnBrk="0" hangingPunct="1">
        <a:spcBef>
          <a:spcPct val="20000"/>
        </a:spcBef>
        <a:buFont typeface="Arial"/>
        <a:buChar char="»"/>
        <a:defRPr sz="16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Freeform 21"/>
          <p:cNvSpPr/>
          <p:nvPr/>
        </p:nvSpPr>
        <p:spPr>
          <a:xfrm rot="5400000" flipH="1" flipV="1">
            <a:off x="7178704" y="-1558955"/>
            <a:ext cx="414795" cy="3532703"/>
          </a:xfrm>
          <a:custGeom>
            <a:avLst/>
            <a:gdLst>
              <a:gd name="connsiteX0" fmla="*/ 5 w 414794"/>
              <a:gd name="connsiteY0" fmla="*/ 529167 h 7412567"/>
              <a:gd name="connsiteX1" fmla="*/ 414794 w 414794"/>
              <a:gd name="connsiteY1" fmla="*/ 0 h 7412567"/>
              <a:gd name="connsiteX2" fmla="*/ 414794 w 414794"/>
              <a:gd name="connsiteY2" fmla="*/ 529167 h 7412567"/>
              <a:gd name="connsiteX3" fmla="*/ 414791 w 414794"/>
              <a:gd name="connsiteY3" fmla="*/ 529167 h 7412567"/>
              <a:gd name="connsiteX4" fmla="*/ 414791 w 414794"/>
              <a:gd name="connsiteY4" fmla="*/ 529167 h 7412567"/>
              <a:gd name="connsiteX5" fmla="*/ 0 w 414794"/>
              <a:gd name="connsiteY5" fmla="*/ 7412567 h 7412567"/>
              <a:gd name="connsiteX6" fmla="*/ 0 w 414794"/>
              <a:gd name="connsiteY6" fmla="*/ 529167 h 7412567"/>
              <a:gd name="connsiteX7" fmla="*/ 5 w 414794"/>
              <a:gd name="connsiteY7" fmla="*/ 529167 h 7412567"/>
              <a:gd name="connsiteX8" fmla="*/ 4 w 414794"/>
              <a:gd name="connsiteY8" fmla="*/ 529167 h 7412567"/>
              <a:gd name="connsiteX9" fmla="*/ 414791 w 414794"/>
              <a:gd name="connsiteY9" fmla="*/ 529167 h 7412567"/>
              <a:gd name="connsiteX10" fmla="*/ 414791 w 414794"/>
              <a:gd name="connsiteY10" fmla="*/ 7412567 h 7412567"/>
              <a:gd name="connsiteX0" fmla="*/ 5 w 414794"/>
              <a:gd name="connsiteY0" fmla="*/ 529167 h 7412567"/>
              <a:gd name="connsiteX1" fmla="*/ 414794 w 414794"/>
              <a:gd name="connsiteY1" fmla="*/ 0 h 7412567"/>
              <a:gd name="connsiteX2" fmla="*/ 414794 w 414794"/>
              <a:gd name="connsiteY2" fmla="*/ 529167 h 7412567"/>
              <a:gd name="connsiteX3" fmla="*/ 414791 w 414794"/>
              <a:gd name="connsiteY3" fmla="*/ 529167 h 7412567"/>
              <a:gd name="connsiteX4" fmla="*/ 414791 w 414794"/>
              <a:gd name="connsiteY4" fmla="*/ 529167 h 7412567"/>
              <a:gd name="connsiteX5" fmla="*/ 5 w 414794"/>
              <a:gd name="connsiteY5" fmla="*/ 529167 h 7412567"/>
              <a:gd name="connsiteX6" fmla="*/ 0 w 414794"/>
              <a:gd name="connsiteY6" fmla="*/ 7412567 h 7412567"/>
              <a:gd name="connsiteX7" fmla="*/ 0 w 414794"/>
              <a:gd name="connsiteY7" fmla="*/ 529167 h 7412567"/>
              <a:gd name="connsiteX8" fmla="*/ 5 w 414794"/>
              <a:gd name="connsiteY8" fmla="*/ 529167 h 7412567"/>
              <a:gd name="connsiteX9" fmla="*/ 4 w 414794"/>
              <a:gd name="connsiteY9" fmla="*/ 529167 h 7412567"/>
              <a:gd name="connsiteX10" fmla="*/ 414791 w 414794"/>
              <a:gd name="connsiteY10" fmla="*/ 529167 h 7412567"/>
              <a:gd name="connsiteX11" fmla="*/ 414791 w 414794"/>
              <a:gd name="connsiteY11" fmla="*/ 3509436 h 7412567"/>
              <a:gd name="connsiteX12" fmla="*/ 0 w 414794"/>
              <a:gd name="connsiteY12" fmla="*/ 7412567 h 7412567"/>
              <a:gd name="connsiteX0" fmla="*/ 6 w 414795"/>
              <a:gd name="connsiteY0" fmla="*/ 529167 h 3517903"/>
              <a:gd name="connsiteX1" fmla="*/ 414795 w 414795"/>
              <a:gd name="connsiteY1" fmla="*/ 0 h 3517903"/>
              <a:gd name="connsiteX2" fmla="*/ 414795 w 414795"/>
              <a:gd name="connsiteY2" fmla="*/ 529167 h 3517903"/>
              <a:gd name="connsiteX3" fmla="*/ 414792 w 414795"/>
              <a:gd name="connsiteY3" fmla="*/ 529167 h 3517903"/>
              <a:gd name="connsiteX4" fmla="*/ 414792 w 414795"/>
              <a:gd name="connsiteY4" fmla="*/ 529167 h 3517903"/>
              <a:gd name="connsiteX5" fmla="*/ 6 w 414795"/>
              <a:gd name="connsiteY5" fmla="*/ 529167 h 3517903"/>
              <a:gd name="connsiteX6" fmla="*/ 0 w 414795"/>
              <a:gd name="connsiteY6" fmla="*/ 3517903 h 3517903"/>
              <a:gd name="connsiteX7" fmla="*/ 1 w 414795"/>
              <a:gd name="connsiteY7" fmla="*/ 529167 h 3517903"/>
              <a:gd name="connsiteX8" fmla="*/ 6 w 414795"/>
              <a:gd name="connsiteY8" fmla="*/ 529167 h 3517903"/>
              <a:gd name="connsiteX9" fmla="*/ 5 w 414795"/>
              <a:gd name="connsiteY9" fmla="*/ 529167 h 3517903"/>
              <a:gd name="connsiteX10" fmla="*/ 414792 w 414795"/>
              <a:gd name="connsiteY10" fmla="*/ 529167 h 3517903"/>
              <a:gd name="connsiteX11" fmla="*/ 414792 w 414795"/>
              <a:gd name="connsiteY11" fmla="*/ 3509436 h 3517903"/>
              <a:gd name="connsiteX12" fmla="*/ 0 w 414795"/>
              <a:gd name="connsiteY12" fmla="*/ 3517903 h 3517903"/>
              <a:gd name="connsiteX0" fmla="*/ 6 w 414795"/>
              <a:gd name="connsiteY0" fmla="*/ 529167 h 3526341"/>
              <a:gd name="connsiteX1" fmla="*/ 414795 w 414795"/>
              <a:gd name="connsiteY1" fmla="*/ 0 h 3526341"/>
              <a:gd name="connsiteX2" fmla="*/ 414795 w 414795"/>
              <a:gd name="connsiteY2" fmla="*/ 529167 h 3526341"/>
              <a:gd name="connsiteX3" fmla="*/ 414792 w 414795"/>
              <a:gd name="connsiteY3" fmla="*/ 529167 h 3526341"/>
              <a:gd name="connsiteX4" fmla="*/ 414792 w 414795"/>
              <a:gd name="connsiteY4" fmla="*/ 529167 h 3526341"/>
              <a:gd name="connsiteX5" fmla="*/ 6 w 414795"/>
              <a:gd name="connsiteY5" fmla="*/ 529167 h 3526341"/>
              <a:gd name="connsiteX6" fmla="*/ 0 w 414795"/>
              <a:gd name="connsiteY6" fmla="*/ 3517903 h 3526341"/>
              <a:gd name="connsiteX7" fmla="*/ 1 w 414795"/>
              <a:gd name="connsiteY7" fmla="*/ 529167 h 3526341"/>
              <a:gd name="connsiteX8" fmla="*/ 6 w 414795"/>
              <a:gd name="connsiteY8" fmla="*/ 529167 h 3526341"/>
              <a:gd name="connsiteX9" fmla="*/ 5 w 414795"/>
              <a:gd name="connsiteY9" fmla="*/ 529167 h 3526341"/>
              <a:gd name="connsiteX10" fmla="*/ 414792 w 414795"/>
              <a:gd name="connsiteY10" fmla="*/ 529167 h 3526341"/>
              <a:gd name="connsiteX11" fmla="*/ 414794 w 414795"/>
              <a:gd name="connsiteY11" fmla="*/ 3526341 h 3526341"/>
              <a:gd name="connsiteX12" fmla="*/ 0 w 414795"/>
              <a:gd name="connsiteY12" fmla="*/ 3517903 h 352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795" h="3526341">
                <a:moveTo>
                  <a:pt x="6" y="529167"/>
                </a:moveTo>
                <a:lnTo>
                  <a:pt x="414795" y="0"/>
                </a:lnTo>
                <a:lnTo>
                  <a:pt x="414795" y="529167"/>
                </a:lnTo>
                <a:lnTo>
                  <a:pt x="414792" y="529167"/>
                </a:lnTo>
                <a:lnTo>
                  <a:pt x="414792" y="529167"/>
                </a:lnTo>
                <a:lnTo>
                  <a:pt x="6" y="529167"/>
                </a:lnTo>
                <a:close/>
                <a:moveTo>
                  <a:pt x="0" y="3517903"/>
                </a:moveTo>
                <a:cubicBezTo>
                  <a:pt x="0" y="2521658"/>
                  <a:pt x="1" y="1525412"/>
                  <a:pt x="1" y="529167"/>
                </a:cubicBezTo>
                <a:lnTo>
                  <a:pt x="6" y="529167"/>
                </a:lnTo>
                <a:lnTo>
                  <a:pt x="5" y="529167"/>
                </a:lnTo>
                <a:lnTo>
                  <a:pt x="414792" y="529167"/>
                </a:lnTo>
                <a:cubicBezTo>
                  <a:pt x="414793" y="1528225"/>
                  <a:pt x="414793" y="2527283"/>
                  <a:pt x="414794" y="3526341"/>
                </a:cubicBezTo>
                <a:cubicBezTo>
                  <a:pt x="276530" y="3526341"/>
                  <a:pt x="138264" y="3517903"/>
                  <a:pt x="0" y="351790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en-US">
              <a:solidFill>
                <a:prstClr val="white"/>
              </a:solidFill>
            </a:endParaRPr>
          </a:p>
        </p:txBody>
      </p:sp>
      <p:sp>
        <p:nvSpPr>
          <p:cNvPr id="21" name="Freeform 20"/>
          <p:cNvSpPr/>
          <p:nvPr/>
        </p:nvSpPr>
        <p:spPr>
          <a:xfrm rot="5400000">
            <a:off x="3498886" y="2717222"/>
            <a:ext cx="414794" cy="7412567"/>
          </a:xfrm>
          <a:custGeom>
            <a:avLst/>
            <a:gdLst>
              <a:gd name="connsiteX0" fmla="*/ 5 w 414794"/>
              <a:gd name="connsiteY0" fmla="*/ 529167 h 7412567"/>
              <a:gd name="connsiteX1" fmla="*/ 414794 w 414794"/>
              <a:gd name="connsiteY1" fmla="*/ 0 h 7412567"/>
              <a:gd name="connsiteX2" fmla="*/ 414794 w 414794"/>
              <a:gd name="connsiteY2" fmla="*/ 529167 h 7412567"/>
              <a:gd name="connsiteX3" fmla="*/ 414791 w 414794"/>
              <a:gd name="connsiteY3" fmla="*/ 529167 h 7412567"/>
              <a:gd name="connsiteX4" fmla="*/ 414791 w 414794"/>
              <a:gd name="connsiteY4" fmla="*/ 529167 h 7412567"/>
              <a:gd name="connsiteX5" fmla="*/ 0 w 414794"/>
              <a:gd name="connsiteY5" fmla="*/ 7412567 h 7412567"/>
              <a:gd name="connsiteX6" fmla="*/ 0 w 414794"/>
              <a:gd name="connsiteY6" fmla="*/ 529167 h 7412567"/>
              <a:gd name="connsiteX7" fmla="*/ 5 w 414794"/>
              <a:gd name="connsiteY7" fmla="*/ 529167 h 7412567"/>
              <a:gd name="connsiteX8" fmla="*/ 4 w 414794"/>
              <a:gd name="connsiteY8" fmla="*/ 529167 h 7412567"/>
              <a:gd name="connsiteX9" fmla="*/ 414791 w 414794"/>
              <a:gd name="connsiteY9" fmla="*/ 529167 h 7412567"/>
              <a:gd name="connsiteX10" fmla="*/ 414791 w 414794"/>
              <a:gd name="connsiteY10" fmla="*/ 7412567 h 741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4794" h="7412567">
                <a:moveTo>
                  <a:pt x="5" y="529167"/>
                </a:moveTo>
                <a:lnTo>
                  <a:pt x="414794" y="0"/>
                </a:lnTo>
                <a:lnTo>
                  <a:pt x="414794" y="529167"/>
                </a:lnTo>
                <a:lnTo>
                  <a:pt x="414791" y="529167"/>
                </a:lnTo>
                <a:lnTo>
                  <a:pt x="414791" y="529167"/>
                </a:lnTo>
                <a:close/>
                <a:moveTo>
                  <a:pt x="0" y="7412567"/>
                </a:moveTo>
                <a:lnTo>
                  <a:pt x="0" y="529167"/>
                </a:lnTo>
                <a:lnTo>
                  <a:pt x="5" y="529167"/>
                </a:lnTo>
                <a:lnTo>
                  <a:pt x="4" y="529167"/>
                </a:lnTo>
                <a:lnTo>
                  <a:pt x="414791" y="529167"/>
                </a:lnTo>
                <a:lnTo>
                  <a:pt x="414791" y="7412567"/>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endParaRPr lang="en-US">
              <a:solidFill>
                <a:prstClr val="white"/>
              </a:solidFill>
            </a:endParaRPr>
          </a:p>
        </p:txBody>
      </p:sp>
      <p:pic>
        <p:nvPicPr>
          <p:cNvPr id="20" name="Picture 19"/>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397754" y="6228377"/>
            <a:ext cx="1534111" cy="390256"/>
          </a:xfrm>
          <a:prstGeom prst="rect">
            <a:avLst/>
          </a:prstGeom>
        </p:spPr>
      </p:pic>
      <p:sp>
        <p:nvSpPr>
          <p:cNvPr id="2" name="Title Placeholder 1"/>
          <p:cNvSpPr>
            <a:spLocks noGrp="1"/>
          </p:cNvSpPr>
          <p:nvPr>
            <p:ph type="title"/>
          </p:nvPr>
        </p:nvSpPr>
        <p:spPr>
          <a:xfrm>
            <a:off x="256717" y="64860"/>
            <a:ext cx="8596996" cy="883103"/>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56716" y="1356273"/>
            <a:ext cx="8596997" cy="459458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678632" y="6530969"/>
            <a:ext cx="513434" cy="365125"/>
          </a:xfrm>
          <a:prstGeom prst="rect">
            <a:avLst/>
          </a:prstGeom>
        </p:spPr>
        <p:txBody>
          <a:bodyPr vert="horz" lIns="91440" tIns="45720" rIns="91440" bIns="45720" rtlCol="0" anchor="ctr"/>
          <a:lstStyle>
            <a:lvl1pPr algn="ctr">
              <a:defRPr sz="1000">
                <a:solidFill>
                  <a:srgbClr val="C0C0C0"/>
                </a:solidFill>
              </a:defRPr>
            </a:lvl1pPr>
          </a:lstStyle>
          <a:p>
            <a:pPr latinLnBrk="0"/>
            <a:fld id="{BDEBB3E9-AE79-4C1E-AB43-19CAFC38B905}" type="slidenum">
              <a:rPr lang="en-US" smtClean="0"/>
              <a:pPr latinLnBrk="0"/>
              <a:t>‹#›</a:t>
            </a:fld>
            <a:endParaRPr lang="en-US" dirty="0"/>
          </a:p>
        </p:txBody>
      </p:sp>
    </p:spTree>
    <p:extLst>
      <p:ext uri="{BB962C8B-B14F-4D97-AF65-F5344CB8AC3E}">
        <p14:creationId xmlns:p14="http://schemas.microsoft.com/office/powerpoint/2010/main" val="143786365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131E"/>
            </a:gs>
            <a:gs pos="50000">
              <a:srgbClr val="00456C"/>
            </a:gs>
            <a:gs pos="100000">
              <a:srgbClr val="00131E"/>
            </a:gs>
          </a:gsLst>
          <a:lin ang="5400000" scaled="1"/>
        </a:gra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extLst>
      <p:ext uri="{BB962C8B-B14F-4D97-AF65-F5344CB8AC3E}">
        <p14:creationId xmlns:p14="http://schemas.microsoft.com/office/powerpoint/2010/main" val="330426728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Lst>
  <p:timing>
    <p:tnLst>
      <p:par>
        <p:cTn xmlns:p14="http://schemas.microsoft.com/office/powerpoint/2010/main" id="1" dur="indefinite" restart="never" nodeType="tmRoot"/>
      </p:par>
    </p:tnLst>
  </p:timing>
  <p:txStyles>
    <p:titleStyle>
      <a:lvl1pPr algn="ctr" defTabSz="914400" rtl="0" eaLnBrk="1" latinLnBrk="1"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defTabSz="914400" rtl="0" eaLnBrk="1" latinLnBrk="1" hangingPunct="1">
        <a:spcBef>
          <a:spcPct val="20000"/>
        </a:spcBef>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4.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4.xml"/><Relationship Id="rId2"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1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7.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4.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4.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23528" y="476672"/>
            <a:ext cx="5184576" cy="1569660"/>
          </a:xfrm>
          <a:prstGeom prst="rect">
            <a:avLst/>
          </a:prstGeom>
        </p:spPr>
        <p:txBody>
          <a:bodyPr wrap="square">
            <a:spAutoFit/>
          </a:bodyPr>
          <a:lstStyle/>
          <a:p>
            <a:r>
              <a:rPr lang="en-US" altLang="ko-KR" sz="4000" b="1" dirty="0" smtClean="0">
                <a:solidFill>
                  <a:prstClr val="white"/>
                </a:solidFill>
                <a:latin typeface="Arial" pitchFamily="34" charset="0"/>
                <a:ea typeface="Arial Unicode MS" pitchFamily="50" charset="-127"/>
                <a:cs typeface="Arial" pitchFamily="34" charset="0"/>
              </a:rPr>
              <a:t>PISA 2012</a:t>
            </a:r>
          </a:p>
          <a:p>
            <a:r>
              <a:rPr lang="en-US" altLang="ko-KR" sz="3200" b="1" dirty="0" smtClean="0">
                <a:solidFill>
                  <a:prstClr val="white"/>
                </a:solidFill>
                <a:latin typeface="Arial" pitchFamily="34" charset="0"/>
                <a:ea typeface="Arial Unicode MS" pitchFamily="50" charset="-127"/>
                <a:cs typeface="Arial" pitchFamily="34" charset="0"/>
              </a:rPr>
              <a:t>Students and Money</a:t>
            </a:r>
            <a:endParaRPr lang="en-US" altLang="ko-KR" sz="3200" b="1" dirty="0">
              <a:solidFill>
                <a:prstClr val="white"/>
              </a:solidFill>
              <a:latin typeface="Arial" pitchFamily="34" charset="0"/>
              <a:ea typeface="Arial Unicode MS" pitchFamily="50" charset="-127"/>
              <a:cs typeface="Arial" pitchFamily="34" charset="0"/>
            </a:endParaRPr>
          </a:p>
          <a:p>
            <a:r>
              <a:rPr lang="en-US" altLang="ko-KR" sz="2400" b="1" dirty="0" smtClean="0">
                <a:solidFill>
                  <a:prstClr val="white"/>
                </a:solidFill>
                <a:latin typeface="Arial" pitchFamily="34" charset="0"/>
                <a:ea typeface="Arial Unicode MS" pitchFamily="50" charset="-127"/>
                <a:cs typeface="Arial" pitchFamily="34" charset="0"/>
              </a:rPr>
              <a:t>Financial literacy skills</a:t>
            </a:r>
            <a:endParaRPr lang="en-US" altLang="ko-KR" sz="2800" b="1" dirty="0" smtClean="0">
              <a:solidFill>
                <a:prstClr val="white"/>
              </a:solidFill>
              <a:latin typeface="Arial" pitchFamily="34" charset="0"/>
              <a:ea typeface="Arial Unicode MS" pitchFamily="50" charset="-127"/>
              <a:cs typeface="Arial" pitchFamily="34" charset="0"/>
            </a:endParaRPr>
          </a:p>
        </p:txBody>
      </p:sp>
      <p:sp>
        <p:nvSpPr>
          <p:cNvPr id="5" name="직사각형 4"/>
          <p:cNvSpPr/>
          <p:nvPr/>
        </p:nvSpPr>
        <p:spPr>
          <a:xfrm>
            <a:off x="323528" y="5877272"/>
            <a:ext cx="4968552" cy="701731"/>
          </a:xfrm>
          <a:prstGeom prst="rect">
            <a:avLst/>
          </a:prstGeom>
        </p:spPr>
        <p:txBody>
          <a:bodyPr wrap="square">
            <a:spAutoFit/>
          </a:bodyPr>
          <a:lstStyle/>
          <a:p>
            <a:pPr fontAlgn="base" latinLnBrk="0">
              <a:spcBef>
                <a:spcPct val="20000"/>
              </a:spcBef>
              <a:spcAft>
                <a:spcPct val="0"/>
              </a:spcAft>
              <a:buSzPct val="75000"/>
              <a:buFont typeface="Monotype Sorts"/>
              <a:buNone/>
              <a:tabLst>
                <a:tab pos="7712075" algn="r"/>
              </a:tabLst>
            </a:pPr>
            <a:r>
              <a:rPr lang="en-GB" altLang="ko-KR" b="1" dirty="0" smtClean="0">
                <a:solidFill>
                  <a:prstClr val="white"/>
                </a:solidFill>
                <a:latin typeface="Arial" pitchFamily="34" charset="0"/>
                <a:cs typeface="Arial" pitchFamily="34" charset="0"/>
              </a:rPr>
              <a:t>9 July 2014</a:t>
            </a:r>
          </a:p>
          <a:p>
            <a:pPr fontAlgn="base" latinLnBrk="0">
              <a:spcBef>
                <a:spcPct val="20000"/>
              </a:spcBef>
              <a:spcAft>
                <a:spcPct val="0"/>
              </a:spcAft>
              <a:buSzPct val="75000"/>
              <a:buFont typeface="Monotype Sorts"/>
              <a:buNone/>
              <a:tabLst>
                <a:tab pos="7712075" algn="r"/>
              </a:tabLst>
            </a:pPr>
            <a:r>
              <a:rPr lang="en-GB" altLang="ko-KR" b="1" dirty="0" smtClean="0">
                <a:solidFill>
                  <a:prstClr val="white"/>
                </a:solidFill>
                <a:latin typeface="Arial" pitchFamily="34" charset="0"/>
                <a:cs typeface="Arial" pitchFamily="34" charset="0"/>
              </a:rPr>
              <a:t>Launch</a:t>
            </a:r>
            <a:endParaRPr lang="en-GB" altLang="ko-KR" sz="1600" dirty="0" smtClean="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4242398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PISA financial literacy </a:t>
            </a:r>
            <a:br>
              <a:rPr lang="en-GB" dirty="0" smtClean="0"/>
            </a:br>
            <a:r>
              <a:rPr lang="en-GB" dirty="0" smtClean="0"/>
              <a:t>assessment framework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8498977"/>
              </p:ext>
            </p:extLst>
          </p:nvPr>
        </p:nvGraphicFramePr>
        <p:xfrm>
          <a:off x="107504" y="1340768"/>
          <a:ext cx="2658641" cy="452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DEBB3E9-AE79-4C1E-AB43-19CAFC38B905}" type="slidenum">
              <a:rPr lang="en-US" smtClean="0"/>
              <a:pPr/>
              <a:t>10</a:t>
            </a:fld>
            <a:endParaRPr lang="en-US" dirty="0"/>
          </a:p>
        </p:txBody>
      </p:sp>
      <p:sp>
        <p:nvSpPr>
          <p:cNvPr id="7" name="Rounded Rectangular Callout 6"/>
          <p:cNvSpPr/>
          <p:nvPr/>
        </p:nvSpPr>
        <p:spPr>
          <a:xfrm>
            <a:off x="2987824" y="1052736"/>
            <a:ext cx="3816424" cy="1296144"/>
          </a:xfrm>
          <a:prstGeom prst="wedgeRoundRectCallout">
            <a:avLst>
              <a:gd name="adj1" fmla="val -57072"/>
              <a:gd name="adj2" fmla="val 1053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prstClr val="white"/>
                </a:solidFill>
              </a:rPr>
              <a:t>Contracts</a:t>
            </a:r>
            <a:r>
              <a:rPr lang="en-GB" sz="1400" dirty="0">
                <a:solidFill>
                  <a:prstClr val="white"/>
                </a:solidFill>
              </a:rPr>
              <a:t>, advertisements,</a:t>
            </a:r>
          </a:p>
          <a:p>
            <a:r>
              <a:rPr lang="en-GB" sz="1400" dirty="0">
                <a:solidFill>
                  <a:prstClr val="white"/>
                </a:solidFill>
              </a:rPr>
              <a:t>charts, tables, forms and instructions.</a:t>
            </a:r>
          </a:p>
          <a:p>
            <a:r>
              <a:rPr lang="en-GB" sz="1400" dirty="0">
                <a:solidFill>
                  <a:prstClr val="white"/>
                </a:solidFill>
              </a:rPr>
              <a:t>e.g. identify the features of a purchase invoice, </a:t>
            </a:r>
            <a:r>
              <a:rPr lang="en-GB" sz="1400" dirty="0" smtClean="0">
                <a:solidFill>
                  <a:prstClr val="white"/>
                </a:solidFill>
              </a:rPr>
              <a:t>or </a:t>
            </a:r>
            <a:r>
              <a:rPr lang="en-GB" sz="1400" dirty="0">
                <a:solidFill>
                  <a:prstClr val="white"/>
                </a:solidFill>
              </a:rPr>
              <a:t>recognise the balance on a bank statement</a:t>
            </a:r>
          </a:p>
        </p:txBody>
      </p:sp>
      <p:sp>
        <p:nvSpPr>
          <p:cNvPr id="8" name="Rounded Rectangular Callout 7"/>
          <p:cNvSpPr/>
          <p:nvPr/>
        </p:nvSpPr>
        <p:spPr>
          <a:xfrm>
            <a:off x="3779912" y="2492896"/>
            <a:ext cx="3816424" cy="936104"/>
          </a:xfrm>
          <a:prstGeom prst="wedgeRoundRectCallout">
            <a:avLst>
              <a:gd name="adj1" fmla="val -76146"/>
              <a:gd name="adj2" fmla="val 683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prstClr val="white"/>
                </a:solidFill>
              </a:rPr>
              <a:t>e.g</a:t>
            </a:r>
            <a:r>
              <a:rPr lang="en-GB" sz="1400" dirty="0">
                <a:solidFill>
                  <a:prstClr val="white"/>
                </a:solidFill>
              </a:rPr>
              <a:t>. </a:t>
            </a:r>
            <a:r>
              <a:rPr lang="en-GB" sz="1400" dirty="0" smtClean="0">
                <a:solidFill>
                  <a:prstClr val="white"/>
                </a:solidFill>
              </a:rPr>
              <a:t>Compare </a:t>
            </a:r>
            <a:r>
              <a:rPr lang="en-GB" sz="1400" dirty="0">
                <a:solidFill>
                  <a:prstClr val="white"/>
                </a:solidFill>
              </a:rPr>
              <a:t>the terms offered by </a:t>
            </a:r>
          </a:p>
          <a:p>
            <a:r>
              <a:rPr lang="en-GB" sz="1400" dirty="0">
                <a:solidFill>
                  <a:prstClr val="white"/>
                </a:solidFill>
              </a:rPr>
              <a:t>different mobile phone contracts</a:t>
            </a:r>
          </a:p>
        </p:txBody>
      </p:sp>
      <p:sp>
        <p:nvSpPr>
          <p:cNvPr id="9" name="Rounded Rectangular Callout 8"/>
          <p:cNvSpPr/>
          <p:nvPr/>
        </p:nvSpPr>
        <p:spPr>
          <a:xfrm>
            <a:off x="5004048" y="3573016"/>
            <a:ext cx="3816424" cy="1057186"/>
          </a:xfrm>
          <a:prstGeom prst="wedgeRoundRectCallout">
            <a:avLst>
              <a:gd name="adj1" fmla="val -110108"/>
              <a:gd name="adj2" fmla="val 193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prstClr val="white"/>
                </a:solidFill>
              </a:rPr>
              <a:t>Draw on knowledge, logic and</a:t>
            </a:r>
          </a:p>
          <a:p>
            <a:r>
              <a:rPr lang="en-GB" sz="1400" dirty="0">
                <a:solidFill>
                  <a:prstClr val="white"/>
                </a:solidFill>
              </a:rPr>
              <a:t>plausible reasoning to make sense </a:t>
            </a:r>
            <a:r>
              <a:rPr lang="en-GB" sz="1400" dirty="0" smtClean="0">
                <a:solidFill>
                  <a:prstClr val="white"/>
                </a:solidFill>
              </a:rPr>
              <a:t>of, </a:t>
            </a:r>
          </a:p>
          <a:p>
            <a:r>
              <a:rPr lang="en-GB" sz="1400" dirty="0" smtClean="0">
                <a:solidFill>
                  <a:prstClr val="white"/>
                </a:solidFill>
              </a:rPr>
              <a:t>and </a:t>
            </a:r>
            <a:r>
              <a:rPr lang="en-GB" sz="1400" dirty="0">
                <a:solidFill>
                  <a:prstClr val="white"/>
                </a:solidFill>
              </a:rPr>
              <a:t>form a view </a:t>
            </a:r>
            <a:r>
              <a:rPr lang="en-GB" sz="1400" dirty="0" smtClean="0">
                <a:solidFill>
                  <a:prstClr val="white"/>
                </a:solidFill>
              </a:rPr>
              <a:t>about,  </a:t>
            </a:r>
            <a:r>
              <a:rPr lang="en-GB" sz="1400" dirty="0">
                <a:solidFill>
                  <a:prstClr val="white"/>
                </a:solidFill>
              </a:rPr>
              <a:t>a finance-</a:t>
            </a:r>
          </a:p>
          <a:p>
            <a:r>
              <a:rPr lang="en-GB" sz="1400" dirty="0">
                <a:solidFill>
                  <a:prstClr val="white"/>
                </a:solidFill>
              </a:rPr>
              <a:t>related problem</a:t>
            </a:r>
          </a:p>
        </p:txBody>
      </p:sp>
      <p:sp>
        <p:nvSpPr>
          <p:cNvPr id="22" name="Rounded Rectangular Callout 21"/>
          <p:cNvSpPr/>
          <p:nvPr/>
        </p:nvSpPr>
        <p:spPr>
          <a:xfrm>
            <a:off x="4139952" y="4941168"/>
            <a:ext cx="3888432" cy="936104"/>
          </a:xfrm>
          <a:prstGeom prst="wedgeRoundRectCallout">
            <a:avLst>
              <a:gd name="adj1" fmla="val -86584"/>
              <a:gd name="adj2" fmla="val -390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prstClr val="white"/>
                </a:solidFill>
              </a:rPr>
              <a:t>e.g. Work </a:t>
            </a:r>
            <a:r>
              <a:rPr lang="en-GB" sz="1400" dirty="0">
                <a:solidFill>
                  <a:prstClr val="white"/>
                </a:solidFill>
              </a:rPr>
              <a:t>out whether purchasing </a:t>
            </a:r>
            <a:endParaRPr lang="en-GB" sz="1400" dirty="0" smtClean="0">
              <a:solidFill>
                <a:prstClr val="white"/>
              </a:solidFill>
            </a:endParaRPr>
          </a:p>
          <a:p>
            <a:r>
              <a:rPr lang="en-GB" sz="1400" dirty="0" smtClean="0">
                <a:solidFill>
                  <a:prstClr val="white"/>
                </a:solidFill>
              </a:rPr>
              <a:t>power will </a:t>
            </a:r>
            <a:r>
              <a:rPr lang="en-GB" sz="1400" dirty="0">
                <a:solidFill>
                  <a:prstClr val="white"/>
                </a:solidFill>
              </a:rPr>
              <a:t>decline or increase over time when </a:t>
            </a:r>
            <a:r>
              <a:rPr lang="en-GB" sz="1400" dirty="0" smtClean="0">
                <a:solidFill>
                  <a:prstClr val="white"/>
                </a:solidFill>
              </a:rPr>
              <a:t>prices </a:t>
            </a:r>
            <a:r>
              <a:rPr lang="en-GB" sz="1400" dirty="0">
                <a:solidFill>
                  <a:prstClr val="white"/>
                </a:solidFill>
              </a:rPr>
              <a:t>are changing at a given </a:t>
            </a:r>
            <a:endParaRPr lang="en-GB" sz="1400" dirty="0" smtClean="0">
              <a:solidFill>
                <a:prstClr val="white"/>
              </a:solidFill>
            </a:endParaRPr>
          </a:p>
          <a:p>
            <a:r>
              <a:rPr lang="en-GB" sz="1400" dirty="0" smtClean="0">
                <a:solidFill>
                  <a:prstClr val="white"/>
                </a:solidFill>
              </a:rPr>
              <a:t>rate</a:t>
            </a:r>
            <a:r>
              <a:rPr lang="en-GB" sz="1400" dirty="0">
                <a:solidFill>
                  <a:prstClr val="white"/>
                </a:solidFill>
              </a:rPr>
              <a:t>.</a:t>
            </a:r>
          </a:p>
        </p:txBody>
      </p:sp>
      <p:sp>
        <p:nvSpPr>
          <p:cNvPr id="10" name="Slide Number Placeholder 2"/>
          <p:cNvSpPr txBox="1">
            <a:spLocks/>
          </p:cNvSpPr>
          <p:nvPr/>
        </p:nvSpPr>
        <p:spPr>
          <a:xfrm>
            <a:off x="0" y="180241"/>
            <a:ext cx="539552" cy="368439"/>
          </a:xfrm>
          <a:prstGeom prst="rect">
            <a:avLst/>
          </a:prstGeom>
        </p:spPr>
        <p:txBody>
          <a:bodyPr/>
          <a:lstStyle>
            <a:defPPr>
              <a:defRPr lang="en-US"/>
            </a:defPPr>
            <a:lvl1pPr marL="0" algn="l" defTabSz="914400" rtl="0" eaLnBrk="1" latinLnBrk="0" hangingPunct="1">
              <a:defRPr sz="1800" b="1" kern="1200">
                <a:solidFill>
                  <a:srgbClr val="278D99"/>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364164-D7C2-4011-A351-B5EC1CE463BF}" type="slidenum">
              <a:rPr lang="ko-KR" altLang="en-US" smtClean="0"/>
              <a:pPr/>
              <a:t>10</a:t>
            </a:fld>
            <a:endParaRPr lang="ko-KR" altLang="en-US" dirty="0"/>
          </a:p>
        </p:txBody>
      </p:sp>
    </p:spTree>
    <p:extLst>
      <p:ext uri="{BB962C8B-B14F-4D97-AF65-F5344CB8AC3E}">
        <p14:creationId xmlns:p14="http://schemas.microsoft.com/office/powerpoint/2010/main" val="876021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PISA financial literacy </a:t>
            </a:r>
            <a:br>
              <a:rPr lang="en-GB" dirty="0" smtClean="0"/>
            </a:br>
            <a:r>
              <a:rPr lang="en-GB" dirty="0" smtClean="0"/>
              <a:t>assessment framework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96603387"/>
              </p:ext>
            </p:extLst>
          </p:nvPr>
        </p:nvGraphicFramePr>
        <p:xfrm>
          <a:off x="107504" y="1340768"/>
          <a:ext cx="2658641" cy="452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DEBB3E9-AE79-4C1E-AB43-19CAFC38B905}" type="slidenum">
              <a:rPr lang="en-US" smtClean="0"/>
              <a:pPr/>
              <a:t>11</a:t>
            </a:fld>
            <a:endParaRPr lang="en-US" dirty="0"/>
          </a:p>
        </p:txBody>
      </p:sp>
      <p:sp>
        <p:nvSpPr>
          <p:cNvPr id="7" name="Rounded Rectangular Callout 6"/>
          <p:cNvSpPr/>
          <p:nvPr/>
        </p:nvSpPr>
        <p:spPr>
          <a:xfrm>
            <a:off x="2987824" y="1448780"/>
            <a:ext cx="3816424" cy="900100"/>
          </a:xfrm>
          <a:prstGeom prst="wedgeRoundRectCallout">
            <a:avLst>
              <a:gd name="adj1" fmla="val -57072"/>
              <a:gd name="adj2" fmla="val 1053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prstClr val="white"/>
                </a:solidFill>
              </a:rPr>
              <a:t>e.g. Tasks around payslips, planning to save for </a:t>
            </a:r>
            <a:r>
              <a:rPr lang="en-GB" sz="1400" dirty="0" smtClean="0">
                <a:solidFill>
                  <a:prstClr val="white"/>
                </a:solidFill>
              </a:rPr>
              <a:t>tertiary </a:t>
            </a:r>
            <a:r>
              <a:rPr lang="en-GB" sz="1400" dirty="0">
                <a:solidFill>
                  <a:prstClr val="white"/>
                </a:solidFill>
              </a:rPr>
              <a:t>study, </a:t>
            </a:r>
            <a:r>
              <a:rPr lang="en-GB" sz="1400" dirty="0" smtClean="0">
                <a:solidFill>
                  <a:prstClr val="white"/>
                </a:solidFill>
              </a:rPr>
              <a:t>participating </a:t>
            </a:r>
            <a:r>
              <a:rPr lang="en-GB" sz="1400" dirty="0">
                <a:solidFill>
                  <a:prstClr val="white"/>
                </a:solidFill>
              </a:rPr>
              <a:t>in workplace savings schemes</a:t>
            </a:r>
          </a:p>
        </p:txBody>
      </p:sp>
      <p:sp>
        <p:nvSpPr>
          <p:cNvPr id="8" name="Rounded Rectangular Callout 7"/>
          <p:cNvSpPr/>
          <p:nvPr/>
        </p:nvSpPr>
        <p:spPr>
          <a:xfrm>
            <a:off x="3779912" y="2564904"/>
            <a:ext cx="3816424" cy="864096"/>
          </a:xfrm>
          <a:prstGeom prst="wedgeRoundRectCallout">
            <a:avLst>
              <a:gd name="adj1" fmla="val -76146"/>
              <a:gd name="adj2" fmla="val 683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prstClr val="white"/>
                </a:solidFill>
              </a:rPr>
              <a:t>e.g. Buying household items or family groceries, </a:t>
            </a:r>
            <a:r>
              <a:rPr lang="en-GB" sz="1400" dirty="0" smtClean="0">
                <a:solidFill>
                  <a:prstClr val="white"/>
                </a:solidFill>
              </a:rPr>
              <a:t>keeping </a:t>
            </a:r>
            <a:r>
              <a:rPr lang="en-GB" sz="1400" dirty="0">
                <a:solidFill>
                  <a:prstClr val="white"/>
                </a:solidFill>
              </a:rPr>
              <a:t>records of family </a:t>
            </a:r>
            <a:endParaRPr lang="en-GB" sz="1400" dirty="0" smtClean="0">
              <a:solidFill>
                <a:prstClr val="white"/>
              </a:solidFill>
            </a:endParaRPr>
          </a:p>
          <a:p>
            <a:r>
              <a:rPr lang="en-GB" sz="1400" dirty="0" smtClean="0">
                <a:solidFill>
                  <a:prstClr val="white"/>
                </a:solidFill>
              </a:rPr>
              <a:t>spending</a:t>
            </a:r>
            <a:endParaRPr lang="en-GB" sz="1400" dirty="0"/>
          </a:p>
        </p:txBody>
      </p:sp>
      <p:sp>
        <p:nvSpPr>
          <p:cNvPr id="9" name="Rounded Rectangular Callout 8"/>
          <p:cNvSpPr/>
          <p:nvPr/>
        </p:nvSpPr>
        <p:spPr>
          <a:xfrm>
            <a:off x="5004048" y="3645024"/>
            <a:ext cx="3816424" cy="985178"/>
          </a:xfrm>
          <a:prstGeom prst="wedgeRoundRectCallout">
            <a:avLst>
              <a:gd name="adj1" fmla="val -110108"/>
              <a:gd name="adj2" fmla="val 193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prstClr val="white"/>
                </a:solidFill>
              </a:rPr>
              <a:t>e.g. Choosing products and services </a:t>
            </a:r>
            <a:endParaRPr lang="en-GB" sz="1400" dirty="0" smtClean="0">
              <a:solidFill>
                <a:prstClr val="white"/>
              </a:solidFill>
            </a:endParaRPr>
          </a:p>
          <a:p>
            <a:r>
              <a:rPr lang="en-GB" sz="1400" dirty="0" smtClean="0">
                <a:solidFill>
                  <a:prstClr val="white"/>
                </a:solidFill>
              </a:rPr>
              <a:t>such </a:t>
            </a:r>
            <a:r>
              <a:rPr lang="en-GB" sz="1400" dirty="0">
                <a:solidFill>
                  <a:prstClr val="white"/>
                </a:solidFill>
              </a:rPr>
              <a:t>as clothing, toiletries or haircuts, or buying </a:t>
            </a:r>
            <a:r>
              <a:rPr lang="en-GB" sz="1400" dirty="0" smtClean="0">
                <a:solidFill>
                  <a:prstClr val="white"/>
                </a:solidFill>
              </a:rPr>
              <a:t>consumer </a:t>
            </a:r>
            <a:r>
              <a:rPr lang="en-GB" sz="1400" dirty="0">
                <a:solidFill>
                  <a:prstClr val="white"/>
                </a:solidFill>
              </a:rPr>
              <a:t>goods such as </a:t>
            </a:r>
            <a:endParaRPr lang="en-GB" sz="1400" dirty="0" smtClean="0">
              <a:solidFill>
                <a:prstClr val="white"/>
              </a:solidFill>
            </a:endParaRPr>
          </a:p>
          <a:p>
            <a:r>
              <a:rPr lang="en-GB" sz="1400" dirty="0" smtClean="0">
                <a:solidFill>
                  <a:prstClr val="white"/>
                </a:solidFill>
              </a:rPr>
              <a:t>electronic </a:t>
            </a:r>
            <a:r>
              <a:rPr lang="en-GB" sz="1400" dirty="0">
                <a:solidFill>
                  <a:prstClr val="white"/>
                </a:solidFill>
              </a:rPr>
              <a:t>or sports </a:t>
            </a:r>
            <a:r>
              <a:rPr lang="en-GB" sz="1400" dirty="0" smtClean="0">
                <a:solidFill>
                  <a:prstClr val="white"/>
                </a:solidFill>
              </a:rPr>
              <a:t>equipment</a:t>
            </a:r>
            <a:endParaRPr lang="en-GB" sz="1400" dirty="0">
              <a:solidFill>
                <a:prstClr val="white"/>
              </a:solidFill>
            </a:endParaRPr>
          </a:p>
        </p:txBody>
      </p:sp>
      <p:sp>
        <p:nvSpPr>
          <p:cNvPr id="22" name="Rounded Rectangular Callout 21"/>
          <p:cNvSpPr/>
          <p:nvPr/>
        </p:nvSpPr>
        <p:spPr>
          <a:xfrm>
            <a:off x="4139952" y="5013176"/>
            <a:ext cx="3888432" cy="864096"/>
          </a:xfrm>
          <a:prstGeom prst="wedgeRoundRectCallout">
            <a:avLst>
              <a:gd name="adj1" fmla="val -86584"/>
              <a:gd name="adj2" fmla="val -390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err="1">
                <a:solidFill>
                  <a:prstClr val="white"/>
                </a:solidFill>
              </a:rPr>
              <a:t>e.g</a:t>
            </a:r>
            <a:r>
              <a:rPr lang="en-GB" sz="1400" dirty="0">
                <a:solidFill>
                  <a:prstClr val="white"/>
                </a:solidFill>
              </a:rPr>
              <a:t> Being informed about consumer</a:t>
            </a:r>
          </a:p>
          <a:p>
            <a:r>
              <a:rPr lang="en-GB" sz="1400" dirty="0">
                <a:solidFill>
                  <a:prstClr val="white"/>
                </a:solidFill>
              </a:rPr>
              <a:t>rights and responsibilities, </a:t>
            </a:r>
            <a:r>
              <a:rPr lang="en-GB" sz="1400" dirty="0" smtClean="0">
                <a:solidFill>
                  <a:prstClr val="white"/>
                </a:solidFill>
              </a:rPr>
              <a:t>and</a:t>
            </a:r>
          </a:p>
          <a:p>
            <a:r>
              <a:rPr lang="en-GB" sz="1400" dirty="0" smtClean="0">
                <a:solidFill>
                  <a:prstClr val="white"/>
                </a:solidFill>
              </a:rPr>
              <a:t>understanding </a:t>
            </a:r>
            <a:r>
              <a:rPr lang="en-GB" sz="1400" dirty="0">
                <a:solidFill>
                  <a:prstClr val="white"/>
                </a:solidFill>
              </a:rPr>
              <a:t>the purpose of </a:t>
            </a:r>
            <a:r>
              <a:rPr lang="en-GB" sz="1400" dirty="0" smtClean="0">
                <a:solidFill>
                  <a:prstClr val="white"/>
                </a:solidFill>
              </a:rPr>
              <a:t>taxes</a:t>
            </a:r>
            <a:endParaRPr lang="en-GB" sz="1400" dirty="0"/>
          </a:p>
        </p:txBody>
      </p:sp>
      <p:sp>
        <p:nvSpPr>
          <p:cNvPr id="10" name="Slide Number Placeholder 2"/>
          <p:cNvSpPr txBox="1">
            <a:spLocks/>
          </p:cNvSpPr>
          <p:nvPr/>
        </p:nvSpPr>
        <p:spPr>
          <a:xfrm>
            <a:off x="0" y="180241"/>
            <a:ext cx="539552" cy="368439"/>
          </a:xfrm>
          <a:prstGeom prst="rect">
            <a:avLst/>
          </a:prstGeom>
        </p:spPr>
        <p:txBody>
          <a:bodyPr/>
          <a:lstStyle>
            <a:defPPr>
              <a:defRPr lang="en-US"/>
            </a:defPPr>
            <a:lvl1pPr marL="0" algn="l" defTabSz="914400" rtl="0" eaLnBrk="1" latinLnBrk="0" hangingPunct="1">
              <a:defRPr sz="1800" b="1" kern="1200">
                <a:solidFill>
                  <a:srgbClr val="278D99"/>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364164-D7C2-4011-A351-B5EC1CE463BF}" type="slidenum">
              <a:rPr lang="ko-KR" altLang="en-US" smtClean="0"/>
              <a:pPr/>
              <a:t>11</a:t>
            </a:fld>
            <a:endParaRPr lang="ko-KR" altLang="en-US" dirty="0"/>
          </a:p>
        </p:txBody>
      </p:sp>
    </p:spTree>
    <p:extLst>
      <p:ext uri="{BB962C8B-B14F-4D97-AF65-F5344CB8AC3E}">
        <p14:creationId xmlns:p14="http://schemas.microsoft.com/office/powerpoint/2010/main" val="222395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8013576" cy="483346"/>
          </a:xfrm>
        </p:spPr>
        <p:txBody>
          <a:bodyPr>
            <a:noAutofit/>
          </a:bodyPr>
          <a:lstStyle/>
          <a:p>
            <a:r>
              <a:rPr lang="en-US" sz="2400" dirty="0" smtClean="0">
                <a:solidFill>
                  <a:schemeClr val="bg1"/>
                </a:solidFill>
              </a:rPr>
              <a:t>Examples of what this might mean for 15 year olds</a:t>
            </a:r>
            <a:endParaRPr lang="en-GB" sz="1600" dirty="0">
              <a:solidFill>
                <a:schemeClr val="bg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08271975"/>
              </p:ext>
            </p:extLst>
          </p:nvPr>
        </p:nvGraphicFramePr>
        <p:xfrm>
          <a:off x="457200" y="980728"/>
          <a:ext cx="843528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DEBB3E9-AE79-4C1E-AB43-19CAFC38B905}"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484576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99CD1DE-BF3F-41BB-9006-4371B562723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F1587B89-3F2E-42A2-AAC5-7570CE8A6F8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5068C0EA-448E-4ED1-AA98-F8A0D9DF3FB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34028070-B418-4CFA-9A06-5FCDB18469B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884A4E50-9297-4BB3-8A99-302888EA1D7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CF78A7ED-F251-40C1-BDEB-698C497F5C2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4FA376C5-2278-4345-BBE0-4BD026E672C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5F7D3143-3F40-4149-8E91-04399E9B176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035C0A5F-6E39-41D7-91E0-26CF8317A9A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3BA6CC44-025F-43F5-BD73-3E62DA223E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4825" y="692696"/>
            <a:ext cx="8168520"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017491" y="692695"/>
            <a:ext cx="5082901" cy="369332"/>
          </a:xfrm>
          <a:prstGeom prst="rect">
            <a:avLst/>
          </a:prstGeom>
          <a:solidFill>
            <a:schemeClr val="bg1"/>
          </a:solidFill>
        </p:spPr>
        <p:txBody>
          <a:bodyPr wrap="square" rtlCol="0">
            <a:spAutoFit/>
          </a:bodyPr>
          <a:lstStyle/>
          <a:p>
            <a:r>
              <a:rPr lang="es-ES_tradnl" b="1" dirty="0" smtClean="0">
                <a:solidFill>
                  <a:srgbClr val="1F497D">
                    <a:lumMod val="60000"/>
                    <a:lumOff val="40000"/>
                  </a:srgbClr>
                </a:solidFill>
              </a:rPr>
              <a:t>Sara </a:t>
            </a:r>
            <a:r>
              <a:rPr lang="es-ES_tradnl" b="1" dirty="0" err="1" smtClean="0">
                <a:solidFill>
                  <a:srgbClr val="1F497D">
                    <a:lumMod val="60000"/>
                    <a:lumOff val="40000"/>
                  </a:srgbClr>
                </a:solidFill>
              </a:rPr>
              <a:t>receives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this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invoice</a:t>
            </a:r>
            <a:r>
              <a:rPr lang="es-ES_tradnl" b="1" dirty="0" smtClean="0">
                <a:solidFill>
                  <a:srgbClr val="1F497D">
                    <a:lumMod val="60000"/>
                    <a:lumOff val="40000"/>
                  </a:srgbClr>
                </a:solidFill>
              </a:rPr>
              <a:t> in </a:t>
            </a:r>
            <a:r>
              <a:rPr lang="es-ES_tradnl" b="1" dirty="0" err="1" smtClean="0">
                <a:solidFill>
                  <a:srgbClr val="1F497D">
                    <a:lumMod val="60000"/>
                    <a:lumOff val="40000"/>
                  </a:srgbClr>
                </a:solidFill>
              </a:rPr>
              <a:t>the</a:t>
            </a:r>
            <a:r>
              <a:rPr lang="es-ES_tradnl" b="1" dirty="0" smtClean="0">
                <a:solidFill>
                  <a:srgbClr val="1F497D">
                    <a:lumMod val="60000"/>
                    <a:lumOff val="40000"/>
                  </a:srgbClr>
                </a:solidFill>
              </a:rPr>
              <a:t> mail</a:t>
            </a:r>
            <a:endParaRPr lang="es-ES_tradnl" b="1" dirty="0">
              <a:solidFill>
                <a:srgbClr val="1F497D">
                  <a:lumMod val="60000"/>
                  <a:lumOff val="40000"/>
                </a:srgbClr>
              </a:solidFill>
            </a:endParaRPr>
          </a:p>
        </p:txBody>
      </p:sp>
      <p:sp>
        <p:nvSpPr>
          <p:cNvPr id="13" name="Text Placeholder 10"/>
          <p:cNvSpPr txBox="1">
            <a:spLocks/>
          </p:cNvSpPr>
          <p:nvPr/>
        </p:nvSpPr>
        <p:spPr>
          <a:xfrm>
            <a:off x="738188" y="44624"/>
            <a:ext cx="7722244" cy="484996"/>
          </a:xfrm>
          <a:prstGeom prst="rect">
            <a:avLst/>
          </a:prstGeom>
        </p:spPr>
        <p:txBody>
          <a:bodyPr lIns="0" tIns="0" rIns="0" bIns="0" anchor="ctr" anchorCtr="0">
            <a:noAutofit/>
          </a:bodyPr>
          <a:lstStyle>
            <a:lvl1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1pPr>
            <a:lvl2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2pPr>
            <a:lvl3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3pPr>
            <a:lvl4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4pPr>
            <a:lvl5pPr marL="0" indent="0" algn="l" defTabSz="457200" rtl="0" eaLnBrk="1" latinLnBrk="0" hangingPunct="1">
              <a:spcBef>
                <a:spcPct val="20000"/>
              </a:spcBef>
              <a:buFont typeface="Arial"/>
              <a:buNone/>
              <a:defRPr lang="en-US" sz="2000" kern="1200" dirty="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sz="2800" b="1">
                <a:solidFill>
                  <a:prstClr val="white"/>
                </a:solidFill>
              </a:rPr>
              <a:t>Sample Question: INVOICE</a:t>
            </a:r>
          </a:p>
        </p:txBody>
      </p:sp>
      <p:sp>
        <p:nvSpPr>
          <p:cNvPr id="16" name="TextBox 15"/>
          <p:cNvSpPr txBox="1"/>
          <p:nvPr/>
        </p:nvSpPr>
        <p:spPr>
          <a:xfrm>
            <a:off x="0" y="5243716"/>
            <a:ext cx="9144000" cy="1631216"/>
          </a:xfrm>
          <a:prstGeom prst="rect">
            <a:avLst/>
          </a:prstGeom>
          <a:solidFill>
            <a:schemeClr val="bg1"/>
          </a:solidFill>
        </p:spPr>
        <p:txBody>
          <a:bodyPr wrap="square" rtlCol="0">
            <a:spAutoFit/>
          </a:bodyPr>
          <a:lstStyle/>
          <a:p>
            <a:r>
              <a:rPr lang="es-ES_tradnl" sz="2000" b="1" dirty="0" err="1" smtClean="0">
                <a:solidFill>
                  <a:prstClr val="black"/>
                </a:solidFill>
              </a:rPr>
              <a:t>Question</a:t>
            </a:r>
            <a:r>
              <a:rPr lang="es-ES_tradnl" sz="2000" b="1" dirty="0" smtClean="0">
                <a:solidFill>
                  <a:prstClr val="black"/>
                </a:solidFill>
              </a:rPr>
              <a:t> 1: </a:t>
            </a:r>
            <a:r>
              <a:rPr lang="en-US" sz="2000" b="1" dirty="0" smtClean="0">
                <a:solidFill>
                  <a:prstClr val="black"/>
                </a:solidFill>
              </a:rPr>
              <a:t>Why </a:t>
            </a:r>
            <a:r>
              <a:rPr lang="en-US" sz="2000" b="1" dirty="0">
                <a:solidFill>
                  <a:prstClr val="black"/>
                </a:solidFill>
              </a:rPr>
              <a:t>was this invoice sent to Sarah?</a:t>
            </a:r>
          </a:p>
          <a:p>
            <a:r>
              <a:rPr lang="en-US" sz="2000" b="1" dirty="0">
                <a:solidFill>
                  <a:srgbClr val="0070C0"/>
                </a:solidFill>
              </a:rPr>
              <a:t>A. Because Sarah needs to pay the money to Breezy Clothing.</a:t>
            </a:r>
          </a:p>
          <a:p>
            <a:r>
              <a:rPr lang="en-US" sz="2000" b="1" dirty="0">
                <a:solidFill>
                  <a:srgbClr val="0070C0"/>
                </a:solidFill>
              </a:rPr>
              <a:t>B. Because Breezy Clothing needs to pay the money to Sarah.</a:t>
            </a:r>
          </a:p>
          <a:p>
            <a:r>
              <a:rPr lang="en-US" sz="2000" b="1" dirty="0">
                <a:solidFill>
                  <a:srgbClr val="0070C0"/>
                </a:solidFill>
              </a:rPr>
              <a:t>C. Because Sarah has paid the money to Breezy Clothing.</a:t>
            </a:r>
          </a:p>
          <a:p>
            <a:r>
              <a:rPr lang="en-US" sz="2000" b="1" dirty="0">
                <a:solidFill>
                  <a:srgbClr val="0070C0"/>
                </a:solidFill>
              </a:rPr>
              <a:t>D. Because Breezy Clothing has paid the money to Sarah</a:t>
            </a:r>
            <a:r>
              <a:rPr lang="en-US" sz="2000" b="1" dirty="0" smtClean="0">
                <a:solidFill>
                  <a:srgbClr val="0070C0"/>
                </a:solidFill>
              </a:rPr>
              <a:t>.</a:t>
            </a:r>
            <a:endParaRPr lang="es-ES_tradnl" sz="2000" b="1" dirty="0">
              <a:solidFill>
                <a:srgbClr val="0070C0"/>
              </a:solidFill>
            </a:endParaRPr>
          </a:p>
        </p:txBody>
      </p:sp>
      <p:sp>
        <p:nvSpPr>
          <p:cNvPr id="3" name="Rounded Rectangle 2"/>
          <p:cNvSpPr/>
          <p:nvPr/>
        </p:nvSpPr>
        <p:spPr>
          <a:xfrm>
            <a:off x="35496" y="5517232"/>
            <a:ext cx="8784000" cy="432000"/>
          </a:xfrm>
          <a:prstGeom prst="round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79694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4825" y="692696"/>
            <a:ext cx="8168520"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017491" y="692695"/>
            <a:ext cx="5082901" cy="369332"/>
          </a:xfrm>
          <a:prstGeom prst="rect">
            <a:avLst/>
          </a:prstGeom>
          <a:solidFill>
            <a:schemeClr val="bg1"/>
          </a:solidFill>
        </p:spPr>
        <p:txBody>
          <a:bodyPr wrap="square" rtlCol="0">
            <a:spAutoFit/>
          </a:bodyPr>
          <a:lstStyle/>
          <a:p>
            <a:r>
              <a:rPr lang="es-ES_tradnl" b="1" dirty="0" smtClean="0">
                <a:solidFill>
                  <a:srgbClr val="1F497D">
                    <a:lumMod val="60000"/>
                    <a:lumOff val="40000"/>
                  </a:srgbClr>
                </a:solidFill>
              </a:rPr>
              <a:t>Sara </a:t>
            </a:r>
            <a:r>
              <a:rPr lang="es-ES_tradnl" b="1" dirty="0" err="1" smtClean="0">
                <a:solidFill>
                  <a:srgbClr val="1F497D">
                    <a:lumMod val="60000"/>
                    <a:lumOff val="40000"/>
                  </a:srgbClr>
                </a:solidFill>
              </a:rPr>
              <a:t>receives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this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invoice</a:t>
            </a:r>
            <a:r>
              <a:rPr lang="es-ES_tradnl" b="1" dirty="0" smtClean="0">
                <a:solidFill>
                  <a:srgbClr val="1F497D">
                    <a:lumMod val="60000"/>
                    <a:lumOff val="40000"/>
                  </a:srgbClr>
                </a:solidFill>
              </a:rPr>
              <a:t> in </a:t>
            </a:r>
            <a:r>
              <a:rPr lang="es-ES_tradnl" b="1" dirty="0" err="1" smtClean="0">
                <a:solidFill>
                  <a:srgbClr val="1F497D">
                    <a:lumMod val="60000"/>
                    <a:lumOff val="40000"/>
                  </a:srgbClr>
                </a:solidFill>
              </a:rPr>
              <a:t>the</a:t>
            </a:r>
            <a:r>
              <a:rPr lang="es-ES_tradnl" b="1" dirty="0" smtClean="0">
                <a:solidFill>
                  <a:srgbClr val="1F497D">
                    <a:lumMod val="60000"/>
                    <a:lumOff val="40000"/>
                  </a:srgbClr>
                </a:solidFill>
              </a:rPr>
              <a:t> mail</a:t>
            </a:r>
            <a:endParaRPr lang="es-ES_tradnl" b="1" dirty="0">
              <a:solidFill>
                <a:srgbClr val="1F497D">
                  <a:lumMod val="60000"/>
                  <a:lumOff val="40000"/>
                </a:srgbClr>
              </a:solidFill>
            </a:endParaRPr>
          </a:p>
        </p:txBody>
      </p:sp>
      <p:sp>
        <p:nvSpPr>
          <p:cNvPr id="13" name="Text Placeholder 10"/>
          <p:cNvSpPr txBox="1">
            <a:spLocks/>
          </p:cNvSpPr>
          <p:nvPr/>
        </p:nvSpPr>
        <p:spPr>
          <a:xfrm>
            <a:off x="738188" y="44624"/>
            <a:ext cx="7722244" cy="484996"/>
          </a:xfrm>
          <a:prstGeom prst="rect">
            <a:avLst/>
          </a:prstGeom>
        </p:spPr>
        <p:txBody>
          <a:bodyPr lIns="0" tIns="0" rIns="0" bIns="0" anchor="ctr" anchorCtr="0">
            <a:noAutofit/>
          </a:bodyPr>
          <a:lstStyle>
            <a:lvl1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1pPr>
            <a:lvl2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2pPr>
            <a:lvl3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3pPr>
            <a:lvl4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4pPr>
            <a:lvl5pPr marL="0" indent="0" algn="l" defTabSz="457200" rtl="0" eaLnBrk="1" latinLnBrk="0" hangingPunct="1">
              <a:spcBef>
                <a:spcPct val="20000"/>
              </a:spcBef>
              <a:buFont typeface="Arial"/>
              <a:buNone/>
              <a:defRPr lang="en-US" sz="2000" kern="1200" dirty="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sz="2800" b="1">
                <a:solidFill>
                  <a:prstClr val="white"/>
                </a:solidFill>
              </a:rPr>
              <a:t>Sample Question: INVOICE</a:t>
            </a:r>
          </a:p>
        </p:txBody>
      </p:sp>
      <p:sp>
        <p:nvSpPr>
          <p:cNvPr id="16" name="TextBox 15"/>
          <p:cNvSpPr txBox="1"/>
          <p:nvPr/>
        </p:nvSpPr>
        <p:spPr>
          <a:xfrm>
            <a:off x="0" y="4941168"/>
            <a:ext cx="6084168" cy="1938992"/>
          </a:xfrm>
          <a:prstGeom prst="rect">
            <a:avLst/>
          </a:prstGeom>
          <a:solidFill>
            <a:schemeClr val="bg1"/>
          </a:solidFill>
        </p:spPr>
        <p:txBody>
          <a:bodyPr wrap="square" rtlCol="0">
            <a:spAutoFit/>
          </a:bodyPr>
          <a:lstStyle/>
          <a:p>
            <a:r>
              <a:rPr lang="es-ES_tradnl" sz="2000" b="1" dirty="0" err="1" smtClean="0">
                <a:solidFill>
                  <a:prstClr val="black"/>
                </a:solidFill>
              </a:rPr>
              <a:t>Question</a:t>
            </a:r>
            <a:r>
              <a:rPr lang="es-ES_tradnl" sz="2000" b="1" dirty="0" smtClean="0">
                <a:solidFill>
                  <a:prstClr val="black"/>
                </a:solidFill>
              </a:rPr>
              <a:t> 2: </a:t>
            </a:r>
            <a:r>
              <a:rPr lang="en-US" sz="2000" b="1" dirty="0" smtClean="0">
                <a:solidFill>
                  <a:prstClr val="black"/>
                </a:solidFill>
              </a:rPr>
              <a:t>How much has Breezy Clothing charged for delivering the clothes?</a:t>
            </a:r>
            <a:endParaRPr lang="en-US" sz="2000" b="1" dirty="0">
              <a:solidFill>
                <a:prstClr val="black"/>
              </a:solidFill>
            </a:endParaRPr>
          </a:p>
          <a:p>
            <a:r>
              <a:rPr lang="en-US" sz="2000" b="1" dirty="0" smtClean="0">
                <a:solidFill>
                  <a:srgbClr val="0070C0"/>
                </a:solidFill>
              </a:rPr>
              <a:t>Delivery charge in zeds:</a:t>
            </a:r>
          </a:p>
          <a:p>
            <a:endParaRPr lang="en-US" sz="2000" b="1" dirty="0" smtClean="0">
              <a:solidFill>
                <a:srgbClr val="0070C0"/>
              </a:solidFill>
            </a:endParaRPr>
          </a:p>
          <a:p>
            <a:r>
              <a:rPr lang="en-US" sz="2000" b="1" dirty="0" smtClean="0">
                <a:solidFill>
                  <a:srgbClr val="0070C0"/>
                </a:solidFill>
              </a:rPr>
              <a:t>…….............................……………………………………………...</a:t>
            </a:r>
          </a:p>
          <a:p>
            <a:endParaRPr lang="es-ES_tradnl" sz="2000" b="1" dirty="0">
              <a:solidFill>
                <a:srgbClr val="0070C0"/>
              </a:solidFill>
            </a:endParaRPr>
          </a:p>
        </p:txBody>
      </p:sp>
      <p:sp>
        <p:nvSpPr>
          <p:cNvPr id="2" name="TextBox 1"/>
          <p:cNvSpPr txBox="1"/>
          <p:nvPr/>
        </p:nvSpPr>
        <p:spPr>
          <a:xfrm>
            <a:off x="107504" y="6007030"/>
            <a:ext cx="3096344" cy="400110"/>
          </a:xfrm>
          <a:prstGeom prst="rect">
            <a:avLst/>
          </a:prstGeom>
          <a:noFill/>
        </p:spPr>
        <p:txBody>
          <a:bodyPr wrap="square" rtlCol="0">
            <a:spAutoFit/>
          </a:bodyPr>
          <a:lstStyle/>
          <a:p>
            <a:r>
              <a:rPr lang="en-GB" sz="2000" dirty="0" smtClean="0">
                <a:solidFill>
                  <a:prstClr val="black"/>
                </a:solidFill>
              </a:rPr>
              <a:t>10 zeds</a:t>
            </a:r>
            <a:endParaRPr lang="en-GB" sz="2000" dirty="0">
              <a:solidFill>
                <a:prstClr val="black"/>
              </a:solidFill>
            </a:endParaRPr>
          </a:p>
        </p:txBody>
      </p:sp>
      <p:sp>
        <p:nvSpPr>
          <p:cNvPr id="4" name="Oval 3"/>
          <p:cNvSpPr/>
          <p:nvPr/>
        </p:nvSpPr>
        <p:spPr>
          <a:xfrm>
            <a:off x="7020272" y="5411832"/>
            <a:ext cx="2088232" cy="53744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023839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50"/>
                                  </p:iterate>
                                  <p:childTnLst>
                                    <p:set>
                                      <p:cBhvr>
                                        <p:cTn id="6" dur="1" fill="hold">
                                          <p:stCondLst>
                                            <p:cond delay="0"/>
                                          </p:stCondLst>
                                        </p:cTn>
                                        <p:tgtEl>
                                          <p:spTgt spid="2"/>
                                        </p:tgtEl>
                                        <p:attrNameLst>
                                          <p:attrName>style.visibility</p:attrName>
                                        </p:attrNameLst>
                                      </p:cBhvr>
                                      <p:to>
                                        <p:strVal val="visible"/>
                                      </p:to>
                                    </p:set>
                                  </p:childTnLst>
                                </p:cTn>
                              </p:par>
                              <p:par>
                                <p:cTn id="7" presetID="42"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1000"/>
                                        <p:tgtEl>
                                          <p:spTgt spid="4"/>
                                        </p:tgtEl>
                                      </p:cBhvr>
                                    </p:animEffect>
                                    <p:anim calcmode="lin" valueType="num">
                                      <p:cBhvr>
                                        <p:cTn id="10" dur="1000" fill="hold"/>
                                        <p:tgtEl>
                                          <p:spTgt spid="4"/>
                                        </p:tgtEl>
                                        <p:attrNameLst>
                                          <p:attrName>ppt_x</p:attrName>
                                        </p:attrNameLst>
                                      </p:cBhvr>
                                      <p:tavLst>
                                        <p:tav tm="0">
                                          <p:val>
                                            <p:strVal val="#ppt_x"/>
                                          </p:val>
                                        </p:tav>
                                        <p:tav tm="100000">
                                          <p:val>
                                            <p:strVal val="#ppt_x"/>
                                          </p:val>
                                        </p:tav>
                                      </p:tavLst>
                                    </p:anim>
                                    <p:anim calcmode="lin" valueType="num">
                                      <p:cBhvr>
                                        <p:cTn id="1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017491" y="692695"/>
            <a:ext cx="5082901" cy="369332"/>
          </a:xfrm>
          <a:prstGeom prst="rect">
            <a:avLst/>
          </a:prstGeom>
          <a:solidFill>
            <a:schemeClr val="bg1"/>
          </a:solidFill>
        </p:spPr>
        <p:txBody>
          <a:bodyPr wrap="square" rtlCol="0">
            <a:spAutoFit/>
          </a:bodyPr>
          <a:lstStyle/>
          <a:p>
            <a:r>
              <a:rPr lang="es-ES_tradnl" b="1" dirty="0" smtClean="0">
                <a:solidFill>
                  <a:srgbClr val="1F497D">
                    <a:lumMod val="60000"/>
                    <a:lumOff val="40000"/>
                  </a:srgbClr>
                </a:solidFill>
              </a:rPr>
              <a:t>Sara </a:t>
            </a:r>
            <a:r>
              <a:rPr lang="es-ES_tradnl" b="1" dirty="0" err="1" smtClean="0">
                <a:solidFill>
                  <a:srgbClr val="1F497D">
                    <a:lumMod val="60000"/>
                    <a:lumOff val="40000"/>
                  </a:srgbClr>
                </a:solidFill>
              </a:rPr>
              <a:t>receives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this</a:t>
            </a:r>
            <a:r>
              <a:rPr lang="es-ES_tradnl" b="1" dirty="0" smtClean="0">
                <a:solidFill>
                  <a:srgbClr val="1F497D">
                    <a:lumMod val="60000"/>
                    <a:lumOff val="40000"/>
                  </a:srgbClr>
                </a:solidFill>
              </a:rPr>
              <a:t> </a:t>
            </a:r>
            <a:r>
              <a:rPr lang="es-ES_tradnl" b="1" dirty="0" err="1" smtClean="0">
                <a:solidFill>
                  <a:srgbClr val="1F497D">
                    <a:lumMod val="60000"/>
                    <a:lumOff val="40000"/>
                  </a:srgbClr>
                </a:solidFill>
              </a:rPr>
              <a:t>invoice</a:t>
            </a:r>
            <a:r>
              <a:rPr lang="es-ES_tradnl" b="1" dirty="0" smtClean="0">
                <a:solidFill>
                  <a:srgbClr val="1F497D">
                    <a:lumMod val="60000"/>
                    <a:lumOff val="40000"/>
                  </a:srgbClr>
                </a:solidFill>
              </a:rPr>
              <a:t> in </a:t>
            </a:r>
            <a:r>
              <a:rPr lang="es-ES_tradnl" b="1" dirty="0" err="1" smtClean="0">
                <a:solidFill>
                  <a:srgbClr val="1F497D">
                    <a:lumMod val="60000"/>
                    <a:lumOff val="40000"/>
                  </a:srgbClr>
                </a:solidFill>
              </a:rPr>
              <a:t>the</a:t>
            </a:r>
            <a:r>
              <a:rPr lang="es-ES_tradnl" b="1" dirty="0" smtClean="0">
                <a:solidFill>
                  <a:srgbClr val="1F497D">
                    <a:lumMod val="60000"/>
                    <a:lumOff val="40000"/>
                  </a:srgbClr>
                </a:solidFill>
              </a:rPr>
              <a:t> mail</a:t>
            </a:r>
            <a:endParaRPr lang="es-ES_tradnl" b="1" dirty="0">
              <a:solidFill>
                <a:srgbClr val="1F497D">
                  <a:lumMod val="60000"/>
                  <a:lumOff val="40000"/>
                </a:srgbClr>
              </a:solidFill>
            </a:endParaRP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4825" y="692696"/>
            <a:ext cx="8168520"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Placeholder 10"/>
          <p:cNvSpPr txBox="1">
            <a:spLocks/>
          </p:cNvSpPr>
          <p:nvPr/>
        </p:nvSpPr>
        <p:spPr>
          <a:xfrm>
            <a:off x="738188" y="44624"/>
            <a:ext cx="7722244" cy="484996"/>
          </a:xfrm>
          <a:prstGeom prst="rect">
            <a:avLst/>
          </a:prstGeom>
        </p:spPr>
        <p:txBody>
          <a:bodyPr lIns="0" tIns="0" rIns="0" bIns="0" anchor="ctr" anchorCtr="0">
            <a:noAutofit/>
          </a:bodyPr>
          <a:lstStyle>
            <a:lvl1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1pPr>
            <a:lvl2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2pPr>
            <a:lvl3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3pPr>
            <a:lvl4pPr marL="0" indent="0" algn="l" defTabSz="457200" rtl="0" eaLnBrk="1" latinLnBrk="0" hangingPunct="1">
              <a:spcBef>
                <a:spcPct val="20000"/>
              </a:spcBef>
              <a:buFont typeface="Arial"/>
              <a:buNone/>
              <a:defRPr lang="en-US" sz="2000" kern="1200" dirty="0" smtClean="0">
                <a:solidFill>
                  <a:schemeClr val="bg1"/>
                </a:solidFill>
                <a:latin typeface="Arial"/>
                <a:ea typeface="+mn-ea"/>
                <a:cs typeface="+mn-cs"/>
              </a:defRPr>
            </a:lvl4pPr>
            <a:lvl5pPr marL="0" indent="0" algn="l" defTabSz="457200" rtl="0" eaLnBrk="1" latinLnBrk="0" hangingPunct="1">
              <a:spcBef>
                <a:spcPct val="20000"/>
              </a:spcBef>
              <a:buFont typeface="Arial"/>
              <a:buNone/>
              <a:defRPr lang="en-US" sz="2000" kern="1200" dirty="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sz="2800" b="1">
                <a:solidFill>
                  <a:prstClr val="white"/>
                </a:solidFill>
              </a:rPr>
              <a:t>Sample Question: INVOICE</a:t>
            </a:r>
          </a:p>
        </p:txBody>
      </p:sp>
      <p:sp>
        <p:nvSpPr>
          <p:cNvPr id="22" name="TextBox 21"/>
          <p:cNvSpPr txBox="1"/>
          <p:nvPr/>
        </p:nvSpPr>
        <p:spPr>
          <a:xfrm>
            <a:off x="0" y="4919008"/>
            <a:ext cx="6444208" cy="2123658"/>
          </a:xfrm>
          <a:prstGeom prst="rect">
            <a:avLst/>
          </a:prstGeom>
          <a:solidFill>
            <a:schemeClr val="bg1"/>
          </a:solidFill>
        </p:spPr>
        <p:txBody>
          <a:bodyPr wrap="square" rtlCol="0">
            <a:spAutoFit/>
          </a:bodyPr>
          <a:lstStyle/>
          <a:p>
            <a:r>
              <a:rPr lang="es-ES_tradnl" sz="2400" b="1" dirty="0" err="1" smtClean="0">
                <a:solidFill>
                  <a:prstClr val="black"/>
                </a:solidFill>
              </a:rPr>
              <a:t>Question</a:t>
            </a:r>
            <a:r>
              <a:rPr lang="es-ES_tradnl" sz="2400" b="1" dirty="0" smtClean="0">
                <a:solidFill>
                  <a:prstClr val="black"/>
                </a:solidFill>
              </a:rPr>
              <a:t> 3:</a:t>
            </a:r>
          </a:p>
          <a:p>
            <a:r>
              <a:rPr lang="es-ES_tradnl" sz="2000" b="1" dirty="0" smtClean="0">
                <a:solidFill>
                  <a:srgbClr val="1F497D">
                    <a:lumMod val="60000"/>
                    <a:lumOff val="40000"/>
                  </a:srgbClr>
                </a:solidFill>
              </a:rPr>
              <a:t>Sara </a:t>
            </a:r>
            <a:r>
              <a:rPr lang="es-ES_tradnl" sz="2000" b="1" dirty="0" err="1" smtClean="0">
                <a:solidFill>
                  <a:srgbClr val="1F497D">
                    <a:lumMod val="60000"/>
                    <a:lumOff val="40000"/>
                  </a:srgbClr>
                </a:solidFill>
              </a:rPr>
              <a:t>notices</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that</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Breezy</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Clothing</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made</a:t>
            </a:r>
            <a:r>
              <a:rPr lang="es-ES_tradnl" sz="2000" b="1" dirty="0" smtClean="0">
                <a:solidFill>
                  <a:srgbClr val="1F497D">
                    <a:lumMod val="60000"/>
                    <a:lumOff val="40000"/>
                  </a:srgbClr>
                </a:solidFill>
              </a:rPr>
              <a:t> a </a:t>
            </a:r>
            <a:r>
              <a:rPr lang="es-ES_tradnl" sz="2000" b="1" dirty="0" err="1" smtClean="0">
                <a:solidFill>
                  <a:srgbClr val="1F497D">
                    <a:lumMod val="60000"/>
                    <a:lumOff val="40000"/>
                  </a:srgbClr>
                </a:solidFill>
              </a:rPr>
              <a:t>mistake</a:t>
            </a:r>
            <a:r>
              <a:rPr lang="es-ES_tradnl" sz="2000" b="1" dirty="0" smtClean="0">
                <a:solidFill>
                  <a:srgbClr val="1F497D">
                    <a:lumMod val="60000"/>
                    <a:lumOff val="40000"/>
                  </a:srgbClr>
                </a:solidFill>
              </a:rPr>
              <a:t> in </a:t>
            </a:r>
            <a:r>
              <a:rPr lang="es-ES_tradnl" sz="2000" b="1" dirty="0" err="1" smtClean="0">
                <a:solidFill>
                  <a:srgbClr val="1F497D">
                    <a:lumMod val="60000"/>
                    <a:lumOff val="40000"/>
                  </a:srgbClr>
                </a:solidFill>
              </a:rPr>
              <a:t>the</a:t>
            </a:r>
            <a:r>
              <a:rPr lang="es-ES_tradnl" sz="2000" b="1" dirty="0" smtClean="0">
                <a:solidFill>
                  <a:srgbClr val="1F497D">
                    <a:lumMod val="60000"/>
                    <a:lumOff val="40000"/>
                  </a:srgbClr>
                </a:solidFill>
              </a:rPr>
              <a:t> </a:t>
            </a:r>
            <a:br>
              <a:rPr lang="es-ES_tradnl" sz="2000" b="1" dirty="0" smtClean="0">
                <a:solidFill>
                  <a:srgbClr val="1F497D">
                    <a:lumMod val="60000"/>
                    <a:lumOff val="40000"/>
                  </a:srgbClr>
                </a:solidFill>
              </a:rPr>
            </a:br>
            <a:r>
              <a:rPr lang="es-ES_tradnl" sz="2000" b="1" dirty="0" err="1" smtClean="0">
                <a:solidFill>
                  <a:srgbClr val="1F497D">
                    <a:lumMod val="60000"/>
                    <a:lumOff val="40000"/>
                  </a:srgbClr>
                </a:solidFill>
              </a:rPr>
              <a:t>invoice</a:t>
            </a:r>
            <a:r>
              <a:rPr lang="es-ES_tradnl" sz="2000" b="1" dirty="0" smtClean="0">
                <a:solidFill>
                  <a:srgbClr val="1F497D">
                    <a:lumMod val="60000"/>
                    <a:lumOff val="40000"/>
                  </a:srgbClr>
                </a:solidFill>
              </a:rPr>
              <a:t>.  Sara </a:t>
            </a:r>
            <a:r>
              <a:rPr lang="es-ES_tradnl" sz="2000" b="1" dirty="0" err="1" smtClean="0">
                <a:solidFill>
                  <a:srgbClr val="1F497D">
                    <a:lumMod val="60000"/>
                    <a:lumOff val="40000"/>
                  </a:srgbClr>
                </a:solidFill>
              </a:rPr>
              <a:t>ordered</a:t>
            </a:r>
            <a:r>
              <a:rPr lang="es-ES_tradnl" sz="2000" b="1" dirty="0" smtClean="0">
                <a:solidFill>
                  <a:srgbClr val="1F497D">
                    <a:lumMod val="60000"/>
                    <a:lumOff val="40000"/>
                  </a:srgbClr>
                </a:solidFill>
              </a:rPr>
              <a:t> and </a:t>
            </a:r>
            <a:r>
              <a:rPr lang="es-ES_tradnl" sz="2000" b="1" dirty="0" err="1" smtClean="0">
                <a:solidFill>
                  <a:srgbClr val="1F497D">
                    <a:lumMod val="60000"/>
                    <a:lumOff val="40000"/>
                  </a:srgbClr>
                </a:solidFill>
              </a:rPr>
              <a:t>received</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two</a:t>
            </a:r>
            <a:r>
              <a:rPr lang="es-ES_tradnl" sz="2000" b="1" dirty="0" smtClean="0">
                <a:solidFill>
                  <a:srgbClr val="1F497D">
                    <a:lumMod val="60000"/>
                    <a:lumOff val="40000"/>
                  </a:srgbClr>
                </a:solidFill>
              </a:rPr>
              <a:t> T-</a:t>
            </a:r>
            <a:r>
              <a:rPr lang="es-ES_tradnl" sz="2000" b="1" dirty="0" err="1" smtClean="0">
                <a:solidFill>
                  <a:srgbClr val="1F497D">
                    <a:lumMod val="60000"/>
                    <a:lumOff val="40000"/>
                  </a:srgbClr>
                </a:solidFill>
              </a:rPr>
              <a:t>shirts</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not</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three</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The</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postage</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fee</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is</a:t>
            </a:r>
            <a:r>
              <a:rPr lang="es-ES_tradnl" sz="2000" b="1" dirty="0" smtClean="0">
                <a:solidFill>
                  <a:srgbClr val="1F497D">
                    <a:lumMod val="60000"/>
                    <a:lumOff val="40000"/>
                  </a:srgbClr>
                </a:solidFill>
              </a:rPr>
              <a:t> a </a:t>
            </a:r>
            <a:r>
              <a:rPr lang="es-ES_tradnl" sz="2000" b="1" dirty="0" err="1" smtClean="0">
                <a:solidFill>
                  <a:srgbClr val="1F497D">
                    <a:lumMod val="60000"/>
                    <a:lumOff val="40000"/>
                  </a:srgbClr>
                </a:solidFill>
              </a:rPr>
              <a:t>fixed</a:t>
            </a:r>
            <a:r>
              <a:rPr lang="es-ES_tradnl" sz="2000" b="1" dirty="0" smtClean="0">
                <a:solidFill>
                  <a:srgbClr val="1F497D">
                    <a:lumMod val="60000"/>
                    <a:lumOff val="40000"/>
                  </a:srgbClr>
                </a:solidFill>
              </a:rPr>
              <a:t>  </a:t>
            </a:r>
            <a:r>
              <a:rPr lang="es-ES_tradnl" sz="2000" b="1" dirty="0" err="1" smtClean="0">
                <a:solidFill>
                  <a:srgbClr val="1F497D">
                    <a:lumMod val="60000"/>
                    <a:lumOff val="40000"/>
                  </a:srgbClr>
                </a:solidFill>
              </a:rPr>
              <a:t>charged</a:t>
            </a:r>
            <a:r>
              <a:rPr lang="es-ES_tradnl" sz="2000" b="1" dirty="0" smtClean="0">
                <a:solidFill>
                  <a:srgbClr val="1F497D">
                    <a:lumMod val="60000"/>
                    <a:lumOff val="40000"/>
                  </a:srgbClr>
                </a:solidFill>
              </a:rPr>
              <a:t>. </a:t>
            </a:r>
            <a:br>
              <a:rPr lang="es-ES_tradnl" sz="2000" b="1" dirty="0" smtClean="0">
                <a:solidFill>
                  <a:srgbClr val="1F497D">
                    <a:lumMod val="60000"/>
                    <a:lumOff val="40000"/>
                  </a:srgbClr>
                </a:solidFill>
              </a:rPr>
            </a:br>
            <a:r>
              <a:rPr lang="es-ES_tradnl" sz="2400" b="1" dirty="0" err="1" smtClean="0">
                <a:solidFill>
                  <a:prstClr val="black"/>
                </a:solidFill>
              </a:rPr>
              <a:t>What</a:t>
            </a:r>
            <a:r>
              <a:rPr lang="es-ES_tradnl" sz="2400" b="1" dirty="0" smtClean="0">
                <a:solidFill>
                  <a:prstClr val="black"/>
                </a:solidFill>
              </a:rPr>
              <a:t> </a:t>
            </a:r>
            <a:r>
              <a:rPr lang="es-ES_tradnl" sz="2400" b="1" dirty="0" err="1" smtClean="0">
                <a:solidFill>
                  <a:prstClr val="black"/>
                </a:solidFill>
              </a:rPr>
              <a:t>will</a:t>
            </a:r>
            <a:r>
              <a:rPr lang="es-ES_tradnl" sz="2400" b="1" dirty="0" smtClean="0">
                <a:solidFill>
                  <a:prstClr val="black"/>
                </a:solidFill>
              </a:rPr>
              <a:t> be </a:t>
            </a:r>
            <a:r>
              <a:rPr lang="es-ES_tradnl" sz="2400" b="1" dirty="0" err="1" smtClean="0">
                <a:solidFill>
                  <a:prstClr val="black"/>
                </a:solidFill>
              </a:rPr>
              <a:t>the</a:t>
            </a:r>
            <a:r>
              <a:rPr lang="es-ES_tradnl" sz="2400" b="1" dirty="0" smtClean="0">
                <a:solidFill>
                  <a:prstClr val="black"/>
                </a:solidFill>
              </a:rPr>
              <a:t> total of </a:t>
            </a:r>
            <a:r>
              <a:rPr lang="es-ES_tradnl" sz="2400" b="1" dirty="0" err="1" smtClean="0">
                <a:solidFill>
                  <a:prstClr val="black"/>
                </a:solidFill>
              </a:rPr>
              <a:t>the</a:t>
            </a:r>
            <a:r>
              <a:rPr lang="es-ES_tradnl" sz="2400" b="1" dirty="0" smtClean="0">
                <a:solidFill>
                  <a:prstClr val="black"/>
                </a:solidFill>
              </a:rPr>
              <a:t> new </a:t>
            </a:r>
            <a:r>
              <a:rPr lang="es-ES_tradnl" sz="2400" b="1" dirty="0" err="1" smtClean="0">
                <a:solidFill>
                  <a:prstClr val="black"/>
                </a:solidFill>
              </a:rPr>
              <a:t>invoice</a:t>
            </a:r>
            <a:r>
              <a:rPr lang="es-ES_tradnl" sz="2400" b="1" dirty="0" smtClean="0">
                <a:solidFill>
                  <a:prstClr val="black"/>
                </a:solidFill>
              </a:rPr>
              <a:t>?</a:t>
            </a:r>
          </a:p>
          <a:p>
            <a:endParaRPr lang="es-ES_tradnl" sz="2400" b="1" dirty="0">
              <a:solidFill>
                <a:prstClr val="black"/>
              </a:solidFill>
            </a:endParaRPr>
          </a:p>
        </p:txBody>
      </p:sp>
      <p:sp>
        <p:nvSpPr>
          <p:cNvPr id="2" name="6-Point Star 1"/>
          <p:cNvSpPr/>
          <p:nvPr/>
        </p:nvSpPr>
        <p:spPr>
          <a:xfrm>
            <a:off x="6797080" y="4437112"/>
            <a:ext cx="2331008" cy="2420888"/>
          </a:xfrm>
          <a:prstGeom prst="star6">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smtClean="0">
                <a:solidFill>
                  <a:prstClr val="black"/>
                </a:solidFill>
              </a:rPr>
              <a:t>131</a:t>
            </a:r>
            <a:br>
              <a:rPr lang="en-GB" sz="3600" b="1" dirty="0" smtClean="0">
                <a:solidFill>
                  <a:prstClr val="black"/>
                </a:solidFill>
              </a:rPr>
            </a:br>
            <a:r>
              <a:rPr lang="en-GB" sz="3600" b="1" dirty="0" smtClean="0">
                <a:solidFill>
                  <a:prstClr val="black"/>
                </a:solidFill>
              </a:rPr>
              <a:t>zeds</a:t>
            </a:r>
            <a:endParaRPr lang="en-GB" sz="3600" b="1" dirty="0">
              <a:solidFill>
                <a:prstClr val="black"/>
              </a:solidFill>
            </a:endParaRPr>
          </a:p>
        </p:txBody>
      </p:sp>
    </p:spTree>
    <p:extLst>
      <p:ext uri="{BB962C8B-B14F-4D97-AF65-F5344CB8AC3E}">
        <p14:creationId xmlns:p14="http://schemas.microsoft.com/office/powerpoint/2010/main" val="64912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8"/>
          </p:nvPr>
        </p:nvSpPr>
        <p:spPr/>
        <p:txBody>
          <a:bodyPr/>
          <a:lstStyle/>
          <a:p>
            <a:fld id="{B8364164-D7C2-4011-A351-B5EC1CE463BF}" type="slidenum">
              <a:rPr lang="ko-KR" altLang="en-US" smtClean="0"/>
              <a:pPr/>
              <a:t>2</a:t>
            </a:fld>
            <a:endParaRPr lang="ko-KR" altLang="en-US"/>
          </a:p>
        </p:txBody>
      </p:sp>
      <p:sp>
        <p:nvSpPr>
          <p:cNvPr id="4" name="Title 3"/>
          <p:cNvSpPr>
            <a:spLocks noGrp="1"/>
          </p:cNvSpPr>
          <p:nvPr>
            <p:ph type="title"/>
          </p:nvPr>
        </p:nvSpPr>
        <p:spPr/>
        <p:txBody>
          <a:bodyPr/>
          <a:lstStyle/>
          <a:p>
            <a:r>
              <a:rPr lang="en-GB" dirty="0" smtClean="0"/>
              <a:t>PISA in brief</a:t>
            </a:r>
            <a:endParaRPr lang="en-GB" dirty="0"/>
          </a:p>
        </p:txBody>
      </p:sp>
      <p:pic>
        <p:nvPicPr>
          <p:cNvPr id="5" name="내용 개체 틀 9" descr="worldMapBW.png"/>
          <p:cNvPicPr>
            <a:picLocks noGrp="1" noChangeAspect="1"/>
          </p:cNvPicPr>
          <p:nvPr>
            <p:ph sz="quarter" idx="16"/>
          </p:nvPr>
        </p:nvPicPr>
        <p:blipFill>
          <a:blip r:embed="rId4" cstate="screen">
            <a:extLst>
              <a:ext uri="{28A0092B-C50C-407E-A947-70E740481C1C}">
                <a14:useLocalDpi xmlns:a14="http://schemas.microsoft.com/office/drawing/2010/main"/>
              </a:ext>
            </a:extLst>
          </a:blip>
          <a:stretch>
            <a:fillRect/>
          </a:stretch>
        </p:blipFill>
        <p:spPr>
          <a:xfrm>
            <a:off x="251520" y="1628800"/>
            <a:ext cx="8675687" cy="4519963"/>
          </a:xfrm>
        </p:spPr>
      </p:pic>
      <p:sp>
        <p:nvSpPr>
          <p:cNvPr id="6" name="Rectangle 5"/>
          <p:cNvSpPr>
            <a:spLocks noChangeArrowheads="1"/>
          </p:cNvSpPr>
          <p:nvPr/>
        </p:nvSpPr>
        <p:spPr bwMode="auto">
          <a:xfrm>
            <a:off x="1" y="702000"/>
            <a:ext cx="9180512" cy="6156000"/>
          </a:xfrm>
          <a:prstGeom prst="rect">
            <a:avLst/>
          </a:prstGeom>
          <a:solidFill>
            <a:schemeClr val="bg1">
              <a:alpha val="89000"/>
            </a:schemeClr>
          </a:solidFill>
          <a:ln w="12700" algn="ctr">
            <a:noFill/>
            <a:round/>
            <a:headEnd/>
            <a:tailEnd/>
          </a:ln>
        </p:spPr>
        <p:txBody>
          <a:bodyPr wrap="square">
            <a:spAutoFit/>
          </a:bodyPr>
          <a:lstStyle/>
          <a:p>
            <a:pPr eaLnBrk="0" hangingPunct="0"/>
            <a:endParaRPr lang="en-GB"/>
          </a:p>
        </p:txBody>
      </p:sp>
      <p:sp>
        <p:nvSpPr>
          <p:cNvPr id="7" name="Content Placeholder 4"/>
          <p:cNvSpPr txBox="1">
            <a:spLocks/>
          </p:cNvSpPr>
          <p:nvPr/>
        </p:nvSpPr>
        <p:spPr>
          <a:xfrm>
            <a:off x="467543" y="1124744"/>
            <a:ext cx="8712969" cy="56227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defTabSz="914400" rtl="0" eaLnBrk="1" latinLnBrk="1" hangingPunct="1">
              <a:spcBef>
                <a:spcPct val="20000"/>
              </a:spcBef>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defTabSz="914400" rtl="0" eaLnBrk="1" latinLnBrk="1"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GB" sz="2800" b="1" dirty="0" smtClean="0">
                <a:solidFill>
                  <a:srgbClr val="004E7A"/>
                </a:solidFill>
                <a:latin typeface="Calibri" panose="020F0502020204030204" pitchFamily="34" charset="0"/>
              </a:rPr>
              <a:t>Over half a million students…</a:t>
            </a:r>
          </a:p>
          <a:p>
            <a:pPr lvl="1" latinLnBrk="0"/>
            <a:r>
              <a:rPr lang="en-GB" sz="2200" b="1" dirty="0" smtClean="0">
                <a:solidFill>
                  <a:srgbClr val="278D99"/>
                </a:solidFill>
                <a:latin typeface="Calibri" panose="020F0502020204030204" pitchFamily="34" charset="0"/>
              </a:rPr>
              <a:t>representing 28 million 15-year-olds in 65 countries/economies</a:t>
            </a:r>
          </a:p>
          <a:p>
            <a:pPr>
              <a:buFont typeface="Monotype Sorts"/>
              <a:buNone/>
            </a:pPr>
            <a:r>
              <a:rPr lang="en-GB" sz="2800" b="1" dirty="0" smtClean="0">
                <a:solidFill>
                  <a:srgbClr val="004E7A"/>
                </a:solidFill>
                <a:latin typeface="Calibri" panose="020F0502020204030204" pitchFamily="34" charset="0"/>
              </a:rPr>
              <a:t>… took an internationally agreed 2-hour test…</a:t>
            </a:r>
          </a:p>
          <a:p>
            <a:pPr lvl="1"/>
            <a:r>
              <a:rPr lang="en-GB" sz="2200" b="1" dirty="0" smtClean="0">
                <a:solidFill>
                  <a:srgbClr val="278D99"/>
                </a:solidFill>
                <a:latin typeface="Calibri" panose="020F0502020204030204" pitchFamily="34" charset="0"/>
              </a:rPr>
              <a:t>Goes beyond testing whether students can </a:t>
            </a:r>
            <a:br>
              <a:rPr lang="en-GB" sz="2200" b="1" dirty="0" smtClean="0">
                <a:solidFill>
                  <a:srgbClr val="278D99"/>
                </a:solidFill>
                <a:latin typeface="Calibri" panose="020F0502020204030204" pitchFamily="34" charset="0"/>
              </a:rPr>
            </a:br>
            <a:r>
              <a:rPr lang="en-GB" sz="2200" b="1" dirty="0" smtClean="0">
                <a:solidFill>
                  <a:srgbClr val="278D99"/>
                </a:solidFill>
                <a:latin typeface="Calibri" panose="020F0502020204030204" pitchFamily="34" charset="0"/>
              </a:rPr>
              <a:t>reproduce what they were taught…</a:t>
            </a:r>
          </a:p>
          <a:p>
            <a:pPr lvl="1" latinLnBrk="0">
              <a:buFont typeface="Arial" pitchFamily="34" charset="0"/>
              <a:buNone/>
            </a:pPr>
            <a:r>
              <a:rPr lang="en-GB" sz="2200" b="1" dirty="0" smtClean="0">
                <a:solidFill>
                  <a:srgbClr val="278D99"/>
                </a:solidFill>
                <a:latin typeface="Calibri" panose="020F0502020204030204" pitchFamily="34" charset="0"/>
              </a:rPr>
              <a:t>…	to assess students’ capacity to extrapolate from what they know and creatively apply their knowledge in novel situations</a:t>
            </a:r>
          </a:p>
          <a:p>
            <a:pPr lvl="1"/>
            <a:r>
              <a:rPr lang="en-GB" sz="2200" b="1" dirty="0" smtClean="0">
                <a:solidFill>
                  <a:srgbClr val="278D99"/>
                </a:solidFill>
                <a:latin typeface="Calibri" panose="020F0502020204030204" pitchFamily="34" charset="0"/>
              </a:rPr>
              <a:t>Mathematics, reading, science, </a:t>
            </a:r>
            <a:r>
              <a:rPr lang="en-GB" sz="2200" b="1" dirty="0">
                <a:solidFill>
                  <a:srgbClr val="278D99"/>
                </a:solidFill>
                <a:latin typeface="Calibri" panose="020F0502020204030204" pitchFamily="34" charset="0"/>
              </a:rPr>
              <a:t>problem </a:t>
            </a:r>
            <a:r>
              <a:rPr lang="en-GB" sz="2200" b="1" dirty="0" smtClean="0">
                <a:solidFill>
                  <a:srgbClr val="278D99"/>
                </a:solidFill>
                <a:latin typeface="Calibri" panose="020F0502020204030204" pitchFamily="34" charset="0"/>
              </a:rPr>
              <a:t>solving (financial literacy)</a:t>
            </a:r>
          </a:p>
          <a:p>
            <a:pPr>
              <a:buFont typeface="Monotype Sorts"/>
              <a:buNone/>
            </a:pPr>
            <a:r>
              <a:rPr lang="en-GB" sz="2800" b="1" dirty="0" smtClean="0">
                <a:solidFill>
                  <a:srgbClr val="004E7A"/>
                </a:solidFill>
                <a:latin typeface="Calibri" panose="020F0502020204030204" pitchFamily="34" charset="0"/>
              </a:rPr>
              <a:t>…	and responded to questions on…</a:t>
            </a:r>
            <a:endParaRPr lang="en-GB" sz="2800" b="1" dirty="0" smtClean="0">
              <a:solidFill>
                <a:srgbClr val="FFFF00"/>
              </a:solidFill>
              <a:latin typeface="Calibri" panose="020F0502020204030204" pitchFamily="34" charset="0"/>
            </a:endParaRPr>
          </a:p>
          <a:p>
            <a:pPr lvl="1"/>
            <a:r>
              <a:rPr lang="en-GB" sz="2200" b="1" dirty="0" smtClean="0">
                <a:solidFill>
                  <a:srgbClr val="278D99"/>
                </a:solidFill>
                <a:latin typeface="Calibri" panose="020F0502020204030204" pitchFamily="34" charset="0"/>
              </a:rPr>
              <a:t>their personal background, their schools </a:t>
            </a:r>
            <a:br>
              <a:rPr lang="en-GB" sz="2200" b="1" dirty="0" smtClean="0">
                <a:solidFill>
                  <a:srgbClr val="278D99"/>
                </a:solidFill>
                <a:latin typeface="Calibri" panose="020F0502020204030204" pitchFamily="34" charset="0"/>
              </a:rPr>
            </a:br>
            <a:r>
              <a:rPr lang="en-GB" sz="2200" b="1" dirty="0" smtClean="0">
                <a:solidFill>
                  <a:srgbClr val="278D99"/>
                </a:solidFill>
                <a:latin typeface="Calibri" panose="020F0502020204030204" pitchFamily="34" charset="0"/>
              </a:rPr>
              <a:t>and their engagement with learning and school</a:t>
            </a:r>
            <a:endParaRPr lang="en-US" sz="2200" b="1" dirty="0" smtClean="0">
              <a:solidFill>
                <a:srgbClr val="278D99"/>
              </a:solidFill>
              <a:latin typeface="Calibri" panose="020F0502020204030204" pitchFamily="34" charset="0"/>
            </a:endParaRPr>
          </a:p>
          <a:p>
            <a:r>
              <a:rPr lang="en-GB" sz="2400" b="1" dirty="0" smtClean="0">
                <a:solidFill>
                  <a:srgbClr val="004E7A"/>
                </a:solidFill>
                <a:latin typeface="Calibri" panose="020F0502020204030204" pitchFamily="34" charset="0"/>
              </a:rPr>
              <a:t>Parents, principals and system leaders provided data on…</a:t>
            </a:r>
          </a:p>
          <a:p>
            <a:pPr lvl="1"/>
            <a:r>
              <a:rPr lang="en-GB" sz="2200" b="1" dirty="0" smtClean="0">
                <a:solidFill>
                  <a:srgbClr val="278D99"/>
                </a:solidFill>
                <a:latin typeface="Calibri" panose="020F0502020204030204" pitchFamily="34" charset="0"/>
              </a:rPr>
              <a:t>school policies, practices, resources  and institutional factors that </a:t>
            </a:r>
            <a:br>
              <a:rPr lang="en-GB" sz="2200" b="1" dirty="0" smtClean="0">
                <a:solidFill>
                  <a:srgbClr val="278D99"/>
                </a:solidFill>
                <a:latin typeface="Calibri" panose="020F0502020204030204" pitchFamily="34" charset="0"/>
              </a:rPr>
            </a:br>
            <a:r>
              <a:rPr lang="en-GB" sz="2200" b="1" dirty="0" smtClean="0">
                <a:solidFill>
                  <a:srgbClr val="278D99"/>
                </a:solidFill>
                <a:latin typeface="Calibri" panose="020F0502020204030204" pitchFamily="34" charset="0"/>
              </a:rPr>
              <a:t>help explain performance differences .</a:t>
            </a:r>
            <a:endParaRPr lang="en-US" sz="2200" b="1" dirty="0" smtClean="0">
              <a:solidFill>
                <a:srgbClr val="278D99"/>
              </a:solidFill>
              <a:latin typeface="Calibri" panose="020F0502020204030204" pitchFamily="34" charset="0"/>
            </a:endParaRPr>
          </a:p>
          <a:p>
            <a:pPr lvl="1">
              <a:buFont typeface="Arial" pitchFamily="34" charset="0"/>
              <a:buNone/>
            </a:pPr>
            <a:endParaRPr lang="en-GB" sz="1400" b="1" dirty="0" smtClean="0">
              <a:solidFill>
                <a:srgbClr val="278D99"/>
              </a:solidFill>
              <a:latin typeface="Calibri" panose="020F0502020204030204" pitchFamily="34" charset="0"/>
            </a:endParaRPr>
          </a:p>
        </p:txBody>
      </p:sp>
      <p:sp>
        <p:nvSpPr>
          <p:cNvPr id="8" name="Rounded Rectangular Callout 7"/>
          <p:cNvSpPr/>
          <p:nvPr/>
        </p:nvSpPr>
        <p:spPr>
          <a:xfrm>
            <a:off x="467545" y="4509121"/>
            <a:ext cx="8136904" cy="2016224"/>
          </a:xfrm>
          <a:prstGeom prst="wedgeRoundRectCallout">
            <a:avLst>
              <a:gd name="adj1" fmla="val 33490"/>
              <a:gd name="adj2" fmla="val -66710"/>
              <a:gd name="adj3" fmla="val 16667"/>
            </a:avLst>
          </a:prstGeom>
          <a:solidFill>
            <a:srgbClr val="278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GB" sz="2400" dirty="0" smtClean="0">
                <a:solidFill>
                  <a:schemeClr val="tx2">
                    <a:lumMod val="20000"/>
                    <a:lumOff val="80000"/>
                  </a:schemeClr>
                </a:solidFill>
                <a:latin typeface="Calibri" panose="020F0502020204030204" pitchFamily="34" charset="0"/>
              </a:rPr>
              <a:t>…</a:t>
            </a:r>
            <a:r>
              <a:rPr lang="en-US" sz="2400" dirty="0">
                <a:solidFill>
                  <a:schemeClr val="tx2">
                    <a:lumMod val="20000"/>
                    <a:lumOff val="80000"/>
                  </a:schemeClr>
                </a:solidFill>
                <a:latin typeface="Calibri" panose="020F0502020204030204" pitchFamily="34" charset="0"/>
              </a:rPr>
              <a:t>“knowledge and understanding of </a:t>
            </a:r>
            <a:r>
              <a:rPr lang="en-US" sz="2400" b="1" dirty="0">
                <a:solidFill>
                  <a:srgbClr val="FFFF00"/>
                </a:solidFill>
                <a:latin typeface="Calibri" panose="020F0502020204030204" pitchFamily="34" charset="0"/>
              </a:rPr>
              <a:t>financial</a:t>
            </a:r>
            <a:r>
              <a:rPr lang="en-US" sz="2400" dirty="0">
                <a:solidFill>
                  <a:schemeClr val="tx2">
                    <a:lumMod val="20000"/>
                    <a:lumOff val="80000"/>
                  </a:schemeClr>
                </a:solidFill>
                <a:latin typeface="Calibri" panose="020F0502020204030204" pitchFamily="34" charset="0"/>
              </a:rPr>
              <a:t> </a:t>
            </a:r>
            <a:r>
              <a:rPr lang="en-US" sz="2400" b="1" dirty="0">
                <a:solidFill>
                  <a:srgbClr val="FFFF00"/>
                </a:solidFill>
                <a:latin typeface="Calibri" panose="020F0502020204030204" pitchFamily="34" charset="0"/>
              </a:rPr>
              <a:t>concepts and risks</a:t>
            </a:r>
            <a:r>
              <a:rPr lang="en-US" sz="2400" dirty="0">
                <a:solidFill>
                  <a:schemeClr val="tx2">
                    <a:lumMod val="20000"/>
                    <a:lumOff val="80000"/>
                  </a:schemeClr>
                </a:solidFill>
                <a:latin typeface="Calibri" panose="020F0502020204030204" pitchFamily="34" charset="0"/>
              </a:rPr>
              <a:t>, and the </a:t>
            </a:r>
            <a:r>
              <a:rPr lang="en-US" sz="2400" dirty="0">
                <a:solidFill>
                  <a:srgbClr val="FFFF00"/>
                </a:solidFill>
                <a:latin typeface="Calibri" panose="020F0502020204030204" pitchFamily="34" charset="0"/>
              </a:rPr>
              <a:t>skills, motivation and confidence </a:t>
            </a:r>
            <a:r>
              <a:rPr lang="en-US" sz="2400" dirty="0">
                <a:solidFill>
                  <a:schemeClr val="tx2">
                    <a:lumMod val="20000"/>
                    <a:lumOff val="80000"/>
                  </a:schemeClr>
                </a:solidFill>
                <a:latin typeface="Calibri" panose="020F0502020204030204" pitchFamily="34" charset="0"/>
              </a:rPr>
              <a:t>to apply such knowledge and understanding in order to make effective decisions across a range of financial </a:t>
            </a:r>
            <a:r>
              <a:rPr lang="en-US" sz="2400" dirty="0" smtClean="0">
                <a:solidFill>
                  <a:schemeClr val="tx2">
                    <a:lumMod val="20000"/>
                    <a:lumOff val="80000"/>
                  </a:schemeClr>
                </a:solidFill>
                <a:latin typeface="Calibri" panose="020F0502020204030204" pitchFamily="34" charset="0"/>
              </a:rPr>
              <a:t>contexts … to </a:t>
            </a:r>
            <a:r>
              <a:rPr lang="en-US" sz="2400" dirty="0">
                <a:solidFill>
                  <a:schemeClr val="tx2">
                    <a:lumMod val="20000"/>
                    <a:lumOff val="80000"/>
                  </a:schemeClr>
                </a:solidFill>
                <a:latin typeface="Calibri" panose="020F0502020204030204" pitchFamily="34" charset="0"/>
              </a:rPr>
              <a:t>enable participation in economic life”</a:t>
            </a:r>
            <a:r>
              <a:rPr lang="en-GB" sz="2000" dirty="0" smtClean="0">
                <a:solidFill>
                  <a:schemeClr val="tx2">
                    <a:lumMod val="20000"/>
                    <a:lumOff val="80000"/>
                  </a:schemeClr>
                </a:solidFill>
                <a:latin typeface="Calibri" panose="020F0502020204030204" pitchFamily="34" charset="0"/>
              </a:rPr>
              <a:t>.</a:t>
            </a:r>
            <a:endParaRPr lang="en-GB" sz="2400" dirty="0">
              <a:solidFill>
                <a:schemeClr val="tx2">
                  <a:lumMod val="20000"/>
                  <a:lumOff val="80000"/>
                </a:schemeClr>
              </a:solidFill>
              <a:latin typeface="Calibri" panose="020F0502020204030204" pitchFamily="34" charset="0"/>
            </a:endParaRPr>
          </a:p>
        </p:txBody>
      </p:sp>
      <p:sp>
        <p:nvSpPr>
          <p:cNvPr id="9" name="Rounded Rectangular Callout 8"/>
          <p:cNvSpPr/>
          <p:nvPr/>
        </p:nvSpPr>
        <p:spPr>
          <a:xfrm>
            <a:off x="1799690" y="92959"/>
            <a:ext cx="5940662" cy="959777"/>
          </a:xfrm>
          <a:prstGeom prst="wedgeRoundRectCallout">
            <a:avLst>
              <a:gd name="adj1" fmla="val -39136"/>
              <a:gd name="adj2" fmla="val 74961"/>
              <a:gd name="adj3" fmla="val 16667"/>
            </a:avLst>
          </a:prstGeom>
          <a:solidFill>
            <a:srgbClr val="278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GB" sz="2200" dirty="0" smtClean="0">
                <a:solidFill>
                  <a:schemeClr val="tx2">
                    <a:lumMod val="20000"/>
                    <a:lumOff val="80000"/>
                  </a:schemeClr>
                </a:solidFill>
                <a:latin typeface="Calibri" panose="020F0502020204030204" pitchFamily="34" charset="0"/>
              </a:rPr>
              <a:t>29 000 of these students in 18 economies took the PISA test on </a:t>
            </a:r>
            <a:r>
              <a:rPr lang="en-GB" sz="2200" b="1" dirty="0" smtClean="0">
                <a:solidFill>
                  <a:srgbClr val="FFFF00"/>
                </a:solidFill>
                <a:latin typeface="Calibri" panose="020F0502020204030204" pitchFamily="34" charset="0"/>
              </a:rPr>
              <a:t>financial literacy</a:t>
            </a:r>
            <a:endParaRPr lang="en-GB" sz="2200" b="1" dirty="0">
              <a:solidFill>
                <a:srgbClr val="FFFF00"/>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1059872329"/>
      </p:ext>
    </p:extLst>
  </p:cSld>
  <p:clrMapOvr>
    <a:masterClrMapping/>
  </p:clrMapOvr>
  <mc:AlternateContent xmlns:mc="http://schemas.openxmlformats.org/markup-compatibility/2006" xmlns:p14="http://schemas.microsoft.com/office/powerpoint/2010/main">
    <mc:Choice Requires="p14">
      <p:transition spd="slow" p14:dur="1500">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23" presetClass="entr" presetSubtype="272"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p:cTn id="11" dur="500" fill="hold"/>
                                        <p:tgtEl>
                                          <p:spTgt spid="7">
                                            <p:txEl>
                                              <p:pRg st="0" end="0"/>
                                            </p:txEl>
                                          </p:spTgt>
                                        </p:tgtEl>
                                        <p:attrNameLst>
                                          <p:attrName>ppt_w</p:attrName>
                                        </p:attrNameLst>
                                      </p:cBhvr>
                                      <p:tavLst>
                                        <p:tav tm="0">
                                          <p:val>
                                            <p:strVal val="2/3*#ppt_w"/>
                                          </p:val>
                                        </p:tav>
                                        <p:tav tm="100000">
                                          <p:val>
                                            <p:strVal val="#ppt_w"/>
                                          </p:val>
                                        </p:tav>
                                      </p:tavLst>
                                    </p:anim>
                                    <p:anim calcmode="lin" valueType="num">
                                      <p:cBhvr>
                                        <p:cTn id="12" dur="500" fill="hold"/>
                                        <p:tgtEl>
                                          <p:spTgt spid="7">
                                            <p:txEl>
                                              <p:pRg st="0" end="0"/>
                                            </p:txEl>
                                          </p:spTgt>
                                        </p:tgtEl>
                                        <p:attrNameLst>
                                          <p:attrName>ppt_h</p:attrName>
                                        </p:attrNameLst>
                                      </p:cBhvr>
                                      <p:tavLst>
                                        <p:tav tm="0">
                                          <p:val>
                                            <p:strVal val="2/3*#ppt_h"/>
                                          </p:val>
                                        </p:tav>
                                        <p:tav tm="100000">
                                          <p:val>
                                            <p:strVal val="#ppt_h"/>
                                          </p:val>
                                        </p:tav>
                                      </p:tavLst>
                                    </p:anim>
                                  </p:childTnLst>
                                </p:cTn>
                              </p:par>
                            </p:childTnLst>
                          </p:cTn>
                        </p:par>
                        <p:par>
                          <p:cTn id="13" fill="hold">
                            <p:stCondLst>
                              <p:cond delay="2500"/>
                            </p:stCondLst>
                            <p:childTnLst>
                              <p:par>
                                <p:cTn id="14" presetID="23" presetClass="entr" presetSubtype="272"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 calcmode="lin" valueType="num">
                                      <p:cBhvr>
                                        <p:cTn id="16" dur="500" fill="hold"/>
                                        <p:tgtEl>
                                          <p:spTgt spid="7">
                                            <p:txEl>
                                              <p:pRg st="2" end="2"/>
                                            </p:txEl>
                                          </p:spTgt>
                                        </p:tgtEl>
                                        <p:attrNameLst>
                                          <p:attrName>ppt_w</p:attrName>
                                        </p:attrNameLst>
                                      </p:cBhvr>
                                      <p:tavLst>
                                        <p:tav tm="0">
                                          <p:val>
                                            <p:strVal val="2/3*#ppt_w"/>
                                          </p:val>
                                        </p:tav>
                                        <p:tav tm="100000">
                                          <p:val>
                                            <p:strVal val="#ppt_w"/>
                                          </p:val>
                                        </p:tav>
                                      </p:tavLst>
                                    </p:anim>
                                    <p:anim calcmode="lin" valueType="num">
                                      <p:cBhvr>
                                        <p:cTn id="17" dur="500" fill="hold"/>
                                        <p:tgtEl>
                                          <p:spTgt spid="7">
                                            <p:txEl>
                                              <p:pRg st="2" end="2"/>
                                            </p:txEl>
                                          </p:spTgt>
                                        </p:tgtEl>
                                        <p:attrNameLst>
                                          <p:attrName>ppt_h</p:attrName>
                                        </p:attrNameLst>
                                      </p:cBhvr>
                                      <p:tavLst>
                                        <p:tav tm="0">
                                          <p:val>
                                            <p:strVal val="2/3*#ppt_h"/>
                                          </p:val>
                                        </p:tav>
                                        <p:tav tm="100000">
                                          <p:val>
                                            <p:strVal val="#ppt_h"/>
                                          </p:val>
                                        </p:tav>
                                      </p:tavLst>
                                    </p:anim>
                                  </p:childTnLst>
                                </p:cTn>
                              </p:par>
                            </p:childTnLst>
                          </p:cTn>
                        </p:par>
                        <p:par>
                          <p:cTn id="18" fill="hold">
                            <p:stCondLst>
                              <p:cond delay="3000"/>
                            </p:stCondLst>
                            <p:childTnLst>
                              <p:par>
                                <p:cTn id="19" presetID="23" presetClass="entr" presetSubtype="272" fill="hold" grpId="0" nodeType="after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p:cTn id="21" dur="500" fill="hold"/>
                                        <p:tgtEl>
                                          <p:spTgt spid="7">
                                            <p:txEl>
                                              <p:pRg st="6" end="6"/>
                                            </p:txEl>
                                          </p:spTgt>
                                        </p:tgtEl>
                                        <p:attrNameLst>
                                          <p:attrName>ppt_w</p:attrName>
                                        </p:attrNameLst>
                                      </p:cBhvr>
                                      <p:tavLst>
                                        <p:tav tm="0">
                                          <p:val>
                                            <p:strVal val="2/3*#ppt_w"/>
                                          </p:val>
                                        </p:tav>
                                        <p:tav tm="100000">
                                          <p:val>
                                            <p:strVal val="#ppt_w"/>
                                          </p:val>
                                        </p:tav>
                                      </p:tavLst>
                                    </p:anim>
                                    <p:anim calcmode="lin" valueType="num">
                                      <p:cBhvr>
                                        <p:cTn id="22" dur="500" fill="hold"/>
                                        <p:tgtEl>
                                          <p:spTgt spid="7">
                                            <p:txEl>
                                              <p:pRg st="6" end="6"/>
                                            </p:txEl>
                                          </p:spTgt>
                                        </p:tgtEl>
                                        <p:attrNameLst>
                                          <p:attrName>ppt_h</p:attrName>
                                        </p:attrNameLst>
                                      </p:cBhvr>
                                      <p:tavLst>
                                        <p:tav tm="0">
                                          <p:val>
                                            <p:strVal val="2/3*#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 calcmode="lin" valueType="num">
                                      <p:cBhvr>
                                        <p:cTn id="27" dur="500" fill="hold"/>
                                        <p:tgtEl>
                                          <p:spTgt spid="7">
                                            <p:txEl>
                                              <p:pRg st="1" end="1"/>
                                            </p:txEl>
                                          </p:spTgt>
                                        </p:tgtEl>
                                        <p:attrNameLst>
                                          <p:attrName>ppt_w</p:attrName>
                                        </p:attrNameLst>
                                      </p:cBhvr>
                                      <p:tavLst>
                                        <p:tav tm="0">
                                          <p:val>
                                            <p:strVal val="2/3*#ppt_w"/>
                                          </p:val>
                                        </p:tav>
                                        <p:tav tm="100000">
                                          <p:val>
                                            <p:strVal val="#ppt_w"/>
                                          </p:val>
                                        </p:tav>
                                      </p:tavLst>
                                    </p:anim>
                                    <p:anim calcmode="lin" valueType="num">
                                      <p:cBhvr>
                                        <p:cTn id="28" dur="500" fill="hold"/>
                                        <p:tgtEl>
                                          <p:spTgt spid="7">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272"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p:cTn id="33" dur="500" fill="hold"/>
                                        <p:tgtEl>
                                          <p:spTgt spid="7">
                                            <p:txEl>
                                              <p:pRg st="3" end="3"/>
                                            </p:txEl>
                                          </p:spTgt>
                                        </p:tgtEl>
                                        <p:attrNameLst>
                                          <p:attrName>ppt_w</p:attrName>
                                        </p:attrNameLst>
                                      </p:cBhvr>
                                      <p:tavLst>
                                        <p:tav tm="0">
                                          <p:val>
                                            <p:strVal val="2/3*#ppt_w"/>
                                          </p:val>
                                        </p:tav>
                                        <p:tav tm="100000">
                                          <p:val>
                                            <p:strVal val="#ppt_w"/>
                                          </p:val>
                                        </p:tav>
                                      </p:tavLst>
                                    </p:anim>
                                    <p:anim calcmode="lin" valueType="num">
                                      <p:cBhvr>
                                        <p:cTn id="34" dur="500" fill="hold"/>
                                        <p:tgtEl>
                                          <p:spTgt spid="7">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272" fill="hold" grpId="0"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calcmode="lin" valueType="num">
                                      <p:cBhvr>
                                        <p:cTn id="39" dur="500" fill="hold"/>
                                        <p:tgtEl>
                                          <p:spTgt spid="7">
                                            <p:txEl>
                                              <p:pRg st="4" end="4"/>
                                            </p:txEl>
                                          </p:spTgt>
                                        </p:tgtEl>
                                        <p:attrNameLst>
                                          <p:attrName>ppt_w</p:attrName>
                                        </p:attrNameLst>
                                      </p:cBhvr>
                                      <p:tavLst>
                                        <p:tav tm="0">
                                          <p:val>
                                            <p:strVal val="2/3*#ppt_w"/>
                                          </p:val>
                                        </p:tav>
                                        <p:tav tm="100000">
                                          <p:val>
                                            <p:strVal val="#ppt_w"/>
                                          </p:val>
                                        </p:tav>
                                      </p:tavLst>
                                    </p:anim>
                                    <p:anim calcmode="lin" valueType="num">
                                      <p:cBhvr>
                                        <p:cTn id="40" dur="500" fill="hold"/>
                                        <p:tgtEl>
                                          <p:spTgt spid="7">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272" fill="hold" grpId="0"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 calcmode="lin" valueType="num">
                                      <p:cBhvr>
                                        <p:cTn id="45" dur="500" fill="hold"/>
                                        <p:tgtEl>
                                          <p:spTgt spid="7">
                                            <p:txEl>
                                              <p:pRg st="5" end="5"/>
                                            </p:txEl>
                                          </p:spTgt>
                                        </p:tgtEl>
                                        <p:attrNameLst>
                                          <p:attrName>ppt_w</p:attrName>
                                        </p:attrNameLst>
                                      </p:cBhvr>
                                      <p:tavLst>
                                        <p:tav tm="0">
                                          <p:val>
                                            <p:strVal val="2/3*#ppt_w"/>
                                          </p:val>
                                        </p:tav>
                                        <p:tav tm="100000">
                                          <p:val>
                                            <p:strVal val="#ppt_w"/>
                                          </p:val>
                                        </p:tav>
                                      </p:tavLst>
                                    </p:anim>
                                    <p:anim calcmode="lin" valueType="num">
                                      <p:cBhvr>
                                        <p:cTn id="46" dur="500" fill="hold"/>
                                        <p:tgtEl>
                                          <p:spTgt spid="7">
                                            <p:txEl>
                                              <p:pRg st="5" end="5"/>
                                            </p:txEl>
                                          </p:spTgt>
                                        </p:tgtEl>
                                        <p:attrNameLst>
                                          <p:attrName>ppt_h</p:attrName>
                                        </p:attrNameLst>
                                      </p:cBhvr>
                                      <p:tavLst>
                                        <p:tav tm="0">
                                          <p:val>
                                            <p:strVal val="2/3*#ppt_h"/>
                                          </p:val>
                                        </p:tav>
                                        <p:tav tm="100000">
                                          <p:val>
                                            <p:strVal val="#ppt_h"/>
                                          </p:val>
                                        </p:tav>
                                      </p:tavLst>
                                    </p:anim>
                                  </p:childTnLst>
                                </p:cTn>
                              </p:par>
                            </p:childTnLst>
                          </p:cTn>
                        </p:par>
                        <p:par>
                          <p:cTn id="47" fill="hold">
                            <p:stCondLst>
                              <p:cond delay="1000"/>
                            </p:stCondLst>
                            <p:childTnLst>
                              <p:par>
                                <p:cTn id="48" presetID="55" presetClass="entr" presetSubtype="0"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1000" fill="hold"/>
                                        <p:tgtEl>
                                          <p:spTgt spid="8"/>
                                        </p:tgtEl>
                                        <p:attrNameLst>
                                          <p:attrName>ppt_w</p:attrName>
                                        </p:attrNameLst>
                                      </p:cBhvr>
                                      <p:tavLst>
                                        <p:tav tm="0">
                                          <p:val>
                                            <p:strVal val="#ppt_w*0.70"/>
                                          </p:val>
                                        </p:tav>
                                        <p:tav tm="100000">
                                          <p:val>
                                            <p:strVal val="#ppt_w"/>
                                          </p:val>
                                        </p:tav>
                                      </p:tavLst>
                                    </p:anim>
                                    <p:anim calcmode="lin" valueType="num">
                                      <p:cBhvr>
                                        <p:cTn id="51" dur="1000" fill="hold"/>
                                        <p:tgtEl>
                                          <p:spTgt spid="8"/>
                                        </p:tgtEl>
                                        <p:attrNameLst>
                                          <p:attrName>ppt_h</p:attrName>
                                        </p:attrNameLst>
                                      </p:cBhvr>
                                      <p:tavLst>
                                        <p:tav tm="0">
                                          <p:val>
                                            <p:strVal val="#ppt_h"/>
                                          </p:val>
                                        </p:tav>
                                        <p:tav tm="100000">
                                          <p:val>
                                            <p:strVal val="#ppt_h"/>
                                          </p:val>
                                        </p:tav>
                                      </p:tavLst>
                                    </p:anim>
                                    <p:animEffect transition="in" filter="fade">
                                      <p:cBhvr>
                                        <p:cTn id="52" dur="1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strVal val="#ppt_w*0.70"/>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Effect transition="in" filter="fade">
                                      <p:cBhvr>
                                        <p:cTn id="59" dur="10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par>
                          <p:cTn id="65" fill="hold">
                            <p:stCondLst>
                              <p:cond delay="500"/>
                            </p:stCondLst>
                            <p:childTnLst>
                              <p:par>
                                <p:cTn id="66" presetID="10" presetClass="exit" presetSubtype="0" fill="hold" grpId="1" nodeType="after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3" presetClass="entr" presetSubtype="272" fill="hold" grpId="0" nodeType="clickEffect">
                                  <p:stCondLst>
                                    <p:cond delay="0"/>
                                  </p:stCondLst>
                                  <p:childTnLst>
                                    <p:set>
                                      <p:cBhvr>
                                        <p:cTn id="72" dur="1" fill="hold">
                                          <p:stCondLst>
                                            <p:cond delay="0"/>
                                          </p:stCondLst>
                                        </p:cTn>
                                        <p:tgtEl>
                                          <p:spTgt spid="7">
                                            <p:txEl>
                                              <p:pRg st="7" end="7"/>
                                            </p:txEl>
                                          </p:spTgt>
                                        </p:tgtEl>
                                        <p:attrNameLst>
                                          <p:attrName>style.visibility</p:attrName>
                                        </p:attrNameLst>
                                      </p:cBhvr>
                                      <p:to>
                                        <p:strVal val="visible"/>
                                      </p:to>
                                    </p:set>
                                    <p:anim calcmode="lin" valueType="num">
                                      <p:cBhvr>
                                        <p:cTn id="73" dur="500" fill="hold"/>
                                        <p:tgtEl>
                                          <p:spTgt spid="7">
                                            <p:txEl>
                                              <p:pRg st="7" end="7"/>
                                            </p:txEl>
                                          </p:spTgt>
                                        </p:tgtEl>
                                        <p:attrNameLst>
                                          <p:attrName>ppt_w</p:attrName>
                                        </p:attrNameLst>
                                      </p:cBhvr>
                                      <p:tavLst>
                                        <p:tav tm="0">
                                          <p:val>
                                            <p:strVal val="2/3*#ppt_w"/>
                                          </p:val>
                                        </p:tav>
                                        <p:tav tm="100000">
                                          <p:val>
                                            <p:strVal val="#ppt_w"/>
                                          </p:val>
                                        </p:tav>
                                      </p:tavLst>
                                    </p:anim>
                                    <p:anim calcmode="lin" valueType="num">
                                      <p:cBhvr>
                                        <p:cTn id="74" dur="500" fill="hold"/>
                                        <p:tgtEl>
                                          <p:spTgt spid="7">
                                            <p:txEl>
                                              <p:pRg st="7" end="7"/>
                                            </p:txEl>
                                          </p:spTgt>
                                        </p:tgtEl>
                                        <p:attrNameLst>
                                          <p:attrName>ppt_h</p:attrName>
                                        </p:attrNameLst>
                                      </p:cBhvr>
                                      <p:tavLst>
                                        <p:tav tm="0">
                                          <p:val>
                                            <p:strVal val="2/3*#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272" fill="hold" grpId="0" nodeType="clickEffect">
                                  <p:stCondLst>
                                    <p:cond delay="0"/>
                                  </p:stCondLst>
                                  <p:childTnLst>
                                    <p:set>
                                      <p:cBhvr>
                                        <p:cTn id="78" dur="1" fill="hold">
                                          <p:stCondLst>
                                            <p:cond delay="0"/>
                                          </p:stCondLst>
                                        </p:cTn>
                                        <p:tgtEl>
                                          <p:spTgt spid="7">
                                            <p:txEl>
                                              <p:pRg st="8" end="8"/>
                                            </p:txEl>
                                          </p:spTgt>
                                        </p:tgtEl>
                                        <p:attrNameLst>
                                          <p:attrName>style.visibility</p:attrName>
                                        </p:attrNameLst>
                                      </p:cBhvr>
                                      <p:to>
                                        <p:strVal val="visible"/>
                                      </p:to>
                                    </p:set>
                                    <p:anim calcmode="lin" valueType="num">
                                      <p:cBhvr>
                                        <p:cTn id="79" dur="500" fill="hold"/>
                                        <p:tgtEl>
                                          <p:spTgt spid="7">
                                            <p:txEl>
                                              <p:pRg st="8" end="8"/>
                                            </p:txEl>
                                          </p:spTgt>
                                        </p:tgtEl>
                                        <p:attrNameLst>
                                          <p:attrName>ppt_w</p:attrName>
                                        </p:attrNameLst>
                                      </p:cBhvr>
                                      <p:tavLst>
                                        <p:tav tm="0">
                                          <p:val>
                                            <p:strVal val="2/3*#ppt_w"/>
                                          </p:val>
                                        </p:tav>
                                        <p:tav tm="100000">
                                          <p:val>
                                            <p:strVal val="#ppt_w"/>
                                          </p:val>
                                        </p:tav>
                                      </p:tavLst>
                                    </p:anim>
                                    <p:anim calcmode="lin" valueType="num">
                                      <p:cBhvr>
                                        <p:cTn id="80" dur="500" fill="hold"/>
                                        <p:tgtEl>
                                          <p:spTgt spid="7">
                                            <p:txEl>
                                              <p:pRg st="8" end="8"/>
                                            </p:txEl>
                                          </p:spTgt>
                                        </p:tgtEl>
                                        <p:attrNameLst>
                                          <p:attrName>ppt_h</p:attrName>
                                        </p:attrNameLst>
                                      </p:cBhvr>
                                      <p:tavLst>
                                        <p:tav tm="0">
                                          <p:val>
                                            <p:strVal val="2/3*#ppt_h"/>
                                          </p:val>
                                        </p:tav>
                                        <p:tav tm="100000">
                                          <p:val>
                                            <p:strVal val="#ppt_h"/>
                                          </p:val>
                                        </p:tav>
                                      </p:tavLst>
                                    </p:anim>
                                  </p:childTnLst>
                                </p:cTn>
                              </p:par>
                            </p:childTnLst>
                          </p:cTn>
                        </p:par>
                        <p:par>
                          <p:cTn id="81" fill="hold">
                            <p:stCondLst>
                              <p:cond delay="500"/>
                            </p:stCondLst>
                            <p:childTnLst>
                              <p:par>
                                <p:cTn id="82" presetID="23" presetClass="entr" presetSubtype="272" fill="hold" grpId="0" nodeType="afterEffect">
                                  <p:stCondLst>
                                    <p:cond delay="0"/>
                                  </p:stCondLst>
                                  <p:childTnLst>
                                    <p:set>
                                      <p:cBhvr>
                                        <p:cTn id="83" dur="1" fill="hold">
                                          <p:stCondLst>
                                            <p:cond delay="0"/>
                                          </p:stCondLst>
                                        </p:cTn>
                                        <p:tgtEl>
                                          <p:spTgt spid="7">
                                            <p:txEl>
                                              <p:pRg st="9" end="9"/>
                                            </p:txEl>
                                          </p:spTgt>
                                        </p:tgtEl>
                                        <p:attrNameLst>
                                          <p:attrName>style.visibility</p:attrName>
                                        </p:attrNameLst>
                                      </p:cBhvr>
                                      <p:to>
                                        <p:strVal val="visible"/>
                                      </p:to>
                                    </p:set>
                                    <p:anim calcmode="lin" valueType="num">
                                      <p:cBhvr>
                                        <p:cTn id="84" dur="500" fill="hold"/>
                                        <p:tgtEl>
                                          <p:spTgt spid="7">
                                            <p:txEl>
                                              <p:pRg st="9" end="9"/>
                                            </p:txEl>
                                          </p:spTgt>
                                        </p:tgtEl>
                                        <p:attrNameLst>
                                          <p:attrName>ppt_w</p:attrName>
                                        </p:attrNameLst>
                                      </p:cBhvr>
                                      <p:tavLst>
                                        <p:tav tm="0">
                                          <p:val>
                                            <p:strVal val="2/3*#ppt_w"/>
                                          </p:val>
                                        </p:tav>
                                        <p:tav tm="100000">
                                          <p:val>
                                            <p:strVal val="#ppt_w"/>
                                          </p:val>
                                        </p:tav>
                                      </p:tavLst>
                                    </p:anim>
                                    <p:anim calcmode="lin" valueType="num">
                                      <p:cBhvr>
                                        <p:cTn id="85" dur="500" fill="hold"/>
                                        <p:tgtEl>
                                          <p:spTgt spid="7">
                                            <p:txEl>
                                              <p:pRg st="9" end="9"/>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bldLvl="2"/>
      <p:bldP spid="8" grpId="0" animBg="1"/>
      <p:bldP spid="8"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0" y="188913"/>
            <a:ext cx="684213" cy="365125"/>
          </a:xfrm>
          <a:prstGeom prst="rect">
            <a:avLst/>
          </a:prstGeom>
        </p:spPr>
        <p:txBody>
          <a:bodyPr/>
          <a:lstStyle/>
          <a:p>
            <a:fld id="{B8364164-D7C2-4011-A351-B5EC1CE463BF}" type="slidenum">
              <a:rPr lang="ko-KR" altLang="en-US" smtClean="0"/>
              <a:pPr/>
              <a:t>3</a:t>
            </a:fld>
            <a:endParaRPr lang="ko-KR" altLang="en-US" dirty="0"/>
          </a:p>
        </p:txBody>
      </p:sp>
      <p:sp>
        <p:nvSpPr>
          <p:cNvPr id="5" name="Title 1"/>
          <p:cNvSpPr txBox="1">
            <a:spLocks/>
          </p:cNvSpPr>
          <p:nvPr/>
        </p:nvSpPr>
        <p:spPr>
          <a:xfrm>
            <a:off x="827584" y="0"/>
            <a:ext cx="7128792" cy="620688"/>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2800" b="1" kern="1200">
                <a:solidFill>
                  <a:schemeClr val="bg1"/>
                </a:solidFill>
                <a:latin typeface="+mj-lt"/>
                <a:ea typeface="+mj-ea"/>
                <a:cs typeface="+mj-cs"/>
              </a:defRPr>
            </a:lvl1pPr>
          </a:lstStyle>
          <a:p>
            <a:r>
              <a:rPr lang="en-US" sz="2400" smtClean="0"/>
              <a:t>Why is financial literacy relevant for </a:t>
            </a:r>
            <a:br>
              <a:rPr lang="en-US" sz="2400" smtClean="0"/>
            </a:br>
            <a:r>
              <a:rPr lang="en-US" sz="2400" smtClean="0"/>
              <a:t>15-year-old students? </a:t>
            </a:r>
            <a:br>
              <a:rPr lang="en-US" sz="2400" smtClean="0"/>
            </a:br>
            <a:endParaRPr lang="en-GB" sz="1600" dirty="0">
              <a:solidFill>
                <a:schemeClr val="bg1">
                  <a:lumMod val="65000"/>
                </a:schemeClr>
              </a:solidFill>
            </a:endParaRPr>
          </a:p>
        </p:txBody>
      </p:sp>
      <p:graphicFrame>
        <p:nvGraphicFramePr>
          <p:cNvPr id="6" name="Diagram 5"/>
          <p:cNvGraphicFramePr/>
          <p:nvPr>
            <p:extLst>
              <p:ext uri="{D42A27DB-BD31-4B8C-83A1-F6EECF244321}">
                <p14:modId xmlns:p14="http://schemas.microsoft.com/office/powerpoint/2010/main" val="1065698364"/>
              </p:ext>
            </p:extLst>
          </p:nvPr>
        </p:nvGraphicFramePr>
        <p:xfrm>
          <a:off x="0" y="-819472"/>
          <a:ext cx="9144000" cy="7677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1043608" y="2736304"/>
            <a:ext cx="7128792" cy="620688"/>
          </a:xfrm>
          <a:prstGeom prst="rect">
            <a:avLst/>
          </a:prstGeom>
        </p:spPr>
        <p:txBody>
          <a:bodyPr>
            <a:noAutofit/>
          </a:bodyPr>
          <a:lstStyle>
            <a:lvl1pPr algn="ctr" defTabSz="914400" rtl="0" eaLnBrk="1" latinLnBrk="1" hangingPunct="1">
              <a:spcBef>
                <a:spcPct val="0"/>
              </a:spcBef>
              <a:buNone/>
              <a:defRPr sz="4400" kern="1200">
                <a:solidFill>
                  <a:schemeClr val="bg1"/>
                </a:solidFill>
                <a:latin typeface="Arial" pitchFamily="34" charset="0"/>
                <a:ea typeface="+mj-ea"/>
                <a:cs typeface="Arial" pitchFamily="34" charset="0"/>
              </a:defRPr>
            </a:lvl1pPr>
          </a:lstStyle>
          <a:p>
            <a:r>
              <a:rPr lang="en-US" sz="2800" b="1" dirty="0" smtClean="0">
                <a:solidFill>
                  <a:srgbClr val="00456C"/>
                </a:solidFill>
                <a:latin typeface="Calibri" panose="020F0502020204030204" pitchFamily="34" charset="0"/>
              </a:rPr>
              <a:t>Why is financial literacy relevant for </a:t>
            </a:r>
            <a:br>
              <a:rPr lang="en-US" sz="2800" b="1" dirty="0" smtClean="0">
                <a:solidFill>
                  <a:srgbClr val="00456C"/>
                </a:solidFill>
                <a:latin typeface="Calibri" panose="020F0502020204030204" pitchFamily="34" charset="0"/>
              </a:rPr>
            </a:br>
            <a:r>
              <a:rPr lang="en-US" sz="2800" b="1" dirty="0" smtClean="0">
                <a:solidFill>
                  <a:srgbClr val="00456C"/>
                </a:solidFill>
                <a:latin typeface="Calibri" panose="020F0502020204030204" pitchFamily="34" charset="0"/>
              </a:rPr>
              <a:t>15-year-old students? </a:t>
            </a:r>
            <a:br>
              <a:rPr lang="en-US" sz="2800" b="1" dirty="0" smtClean="0">
                <a:solidFill>
                  <a:srgbClr val="00456C"/>
                </a:solidFill>
                <a:latin typeface="Calibri" panose="020F0502020204030204" pitchFamily="34" charset="0"/>
              </a:rPr>
            </a:br>
            <a:endParaRPr lang="en-GB" sz="1800" b="1" dirty="0">
              <a:solidFill>
                <a:srgbClr val="00456C"/>
              </a:solidFill>
              <a:latin typeface="Calibri" panose="020F0502020204030204" pitchFamily="34" charset="0"/>
            </a:endParaRPr>
          </a:p>
        </p:txBody>
      </p:sp>
      <p:sp>
        <p:nvSpPr>
          <p:cNvPr id="2" name="Rounded Rectangular Callout 1"/>
          <p:cNvSpPr/>
          <p:nvPr/>
        </p:nvSpPr>
        <p:spPr>
          <a:xfrm>
            <a:off x="251520" y="1772816"/>
            <a:ext cx="8712968" cy="4896544"/>
          </a:xfrm>
          <a:prstGeom prst="wedgeRoundRectCallout">
            <a:avLst>
              <a:gd name="adj1" fmla="val -10838"/>
              <a:gd name="adj2" fmla="val -57253"/>
              <a:gd name="adj3"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755576" y="4221088"/>
            <a:ext cx="5040560" cy="2320277"/>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755576" y="1860170"/>
            <a:ext cx="5040560" cy="2360918"/>
          </a:xfrm>
          <a:prstGeom prst="rect">
            <a:avLst/>
          </a:prstGeom>
        </p:spPr>
      </p:pic>
      <p:sp>
        <p:nvSpPr>
          <p:cNvPr id="10" name="TextBox 9"/>
          <p:cNvSpPr txBox="1"/>
          <p:nvPr/>
        </p:nvSpPr>
        <p:spPr>
          <a:xfrm>
            <a:off x="6084168" y="2021353"/>
            <a:ext cx="2736304" cy="2308324"/>
          </a:xfrm>
          <a:prstGeom prst="rect">
            <a:avLst/>
          </a:prstGeom>
          <a:noFill/>
        </p:spPr>
        <p:txBody>
          <a:bodyPr wrap="square" rtlCol="0">
            <a:spAutoFit/>
          </a:bodyPr>
          <a:lstStyle/>
          <a:p>
            <a:pPr latinLnBrk="0"/>
            <a:r>
              <a:rPr lang="en-GB" b="1" dirty="0" smtClean="0">
                <a:solidFill>
                  <a:schemeClr val="accent1">
                    <a:lumMod val="50000"/>
                  </a:schemeClr>
                </a:solidFill>
              </a:rPr>
              <a:t>More students are </a:t>
            </a:r>
            <a:br>
              <a:rPr lang="en-GB" b="1" dirty="0" smtClean="0">
                <a:solidFill>
                  <a:schemeClr val="accent1">
                    <a:lumMod val="50000"/>
                  </a:schemeClr>
                </a:solidFill>
              </a:rPr>
            </a:br>
            <a:r>
              <a:rPr lang="en-GB" b="1" dirty="0" smtClean="0">
                <a:solidFill>
                  <a:schemeClr val="accent1">
                    <a:lumMod val="50000"/>
                  </a:schemeClr>
                </a:solidFill>
              </a:rPr>
              <a:t>enrolling into </a:t>
            </a:r>
          </a:p>
          <a:p>
            <a:pPr latinLnBrk="0"/>
            <a:r>
              <a:rPr lang="en-GB" b="1" dirty="0" smtClean="0">
                <a:solidFill>
                  <a:schemeClr val="accent1">
                    <a:lumMod val="50000"/>
                  </a:schemeClr>
                </a:solidFill>
              </a:rPr>
              <a:t>higher education.</a:t>
            </a:r>
          </a:p>
          <a:p>
            <a:pPr latinLnBrk="0"/>
            <a:endParaRPr lang="en-GB" b="1" dirty="0">
              <a:solidFill>
                <a:schemeClr val="accent1">
                  <a:lumMod val="50000"/>
                </a:schemeClr>
              </a:solidFill>
            </a:endParaRPr>
          </a:p>
          <a:p>
            <a:pPr latinLnBrk="0"/>
            <a:r>
              <a:rPr lang="en-GB" b="1" dirty="0" smtClean="0">
                <a:solidFill>
                  <a:schemeClr val="accent1">
                    <a:lumMod val="50000"/>
                  </a:schemeClr>
                </a:solidFill>
              </a:rPr>
              <a:t>In the US young </a:t>
            </a:r>
            <a:br>
              <a:rPr lang="en-GB" b="1" dirty="0" smtClean="0">
                <a:solidFill>
                  <a:schemeClr val="accent1">
                    <a:lumMod val="50000"/>
                  </a:schemeClr>
                </a:solidFill>
              </a:rPr>
            </a:br>
            <a:r>
              <a:rPr lang="en-GB" b="1" dirty="0" smtClean="0">
                <a:solidFill>
                  <a:schemeClr val="accent1">
                    <a:lumMod val="50000"/>
                  </a:schemeClr>
                </a:solidFill>
              </a:rPr>
              <a:t>adults owed more </a:t>
            </a:r>
          </a:p>
          <a:p>
            <a:pPr latinLnBrk="0"/>
            <a:r>
              <a:rPr lang="en-GB" b="1" dirty="0" smtClean="0">
                <a:solidFill>
                  <a:schemeClr val="accent1">
                    <a:lumMod val="50000"/>
                  </a:schemeClr>
                </a:solidFill>
              </a:rPr>
              <a:t>in 2012 than before the financial crisis</a:t>
            </a:r>
          </a:p>
        </p:txBody>
      </p:sp>
      <p:sp>
        <p:nvSpPr>
          <p:cNvPr id="11" name="TextBox 10"/>
          <p:cNvSpPr txBox="1"/>
          <p:nvPr/>
        </p:nvSpPr>
        <p:spPr>
          <a:xfrm>
            <a:off x="6084168" y="4725144"/>
            <a:ext cx="2736304" cy="1661993"/>
          </a:xfrm>
          <a:prstGeom prst="rect">
            <a:avLst/>
          </a:prstGeom>
          <a:noFill/>
        </p:spPr>
        <p:txBody>
          <a:bodyPr wrap="square" rtlCol="0">
            <a:spAutoFit/>
          </a:bodyPr>
          <a:lstStyle/>
          <a:p>
            <a:pPr latinLnBrk="0"/>
            <a:r>
              <a:rPr lang="en-GB" b="1" dirty="0" smtClean="0">
                <a:solidFill>
                  <a:schemeClr val="accent1">
                    <a:lumMod val="50000"/>
                  </a:schemeClr>
                </a:solidFill>
              </a:rPr>
              <a:t>And they were </a:t>
            </a:r>
          </a:p>
          <a:p>
            <a:pPr latinLnBrk="0"/>
            <a:r>
              <a:rPr lang="en-GB" b="1" dirty="0" smtClean="0">
                <a:solidFill>
                  <a:schemeClr val="accent1">
                    <a:lumMod val="50000"/>
                  </a:schemeClr>
                </a:solidFill>
              </a:rPr>
              <a:t>more likely to be </a:t>
            </a:r>
          </a:p>
          <a:p>
            <a:pPr latinLnBrk="0"/>
            <a:r>
              <a:rPr lang="en-GB" b="1" dirty="0" smtClean="0">
                <a:solidFill>
                  <a:schemeClr val="accent1">
                    <a:lumMod val="50000"/>
                  </a:schemeClr>
                </a:solidFill>
              </a:rPr>
              <a:t>falling into arrears </a:t>
            </a:r>
          </a:p>
          <a:p>
            <a:pPr latinLnBrk="0"/>
            <a:r>
              <a:rPr lang="en-GB" sz="1600" b="1" dirty="0" smtClean="0">
                <a:solidFill>
                  <a:schemeClr val="accent1">
                    <a:lumMod val="50000"/>
                  </a:schemeClr>
                </a:solidFill>
              </a:rPr>
              <a:t>(% of all loans- some of which are not yet in </a:t>
            </a:r>
            <a:br>
              <a:rPr lang="en-GB" sz="1600" b="1" dirty="0" smtClean="0">
                <a:solidFill>
                  <a:schemeClr val="accent1">
                    <a:lumMod val="50000"/>
                  </a:schemeClr>
                </a:solidFill>
              </a:rPr>
            </a:br>
            <a:r>
              <a:rPr lang="en-GB" sz="1600" b="1" dirty="0" smtClean="0">
                <a:solidFill>
                  <a:schemeClr val="accent1">
                    <a:lumMod val="50000"/>
                  </a:schemeClr>
                </a:solidFill>
              </a:rPr>
              <a:t>repayment phase)</a:t>
            </a:r>
            <a:endParaRPr lang="en-GB" sz="1600" b="1" dirty="0">
              <a:solidFill>
                <a:schemeClr val="accent1">
                  <a:lumMod val="50000"/>
                </a:schemeClr>
              </a:solidFill>
            </a:endParaRPr>
          </a:p>
        </p:txBody>
      </p:sp>
    </p:spTree>
    <p:extLst>
      <p:ext uri="{BB962C8B-B14F-4D97-AF65-F5344CB8AC3E}">
        <p14:creationId xmlns:p14="http://schemas.microsoft.com/office/powerpoint/2010/main" val="7781240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750" fill="hold"/>
                                        <p:tgtEl>
                                          <p:spTgt spid="8"/>
                                        </p:tgtEl>
                                        <p:attrNameLst>
                                          <p:attrName>ppt_w</p:attrName>
                                        </p:attrNameLst>
                                      </p:cBhvr>
                                      <p:tavLst>
                                        <p:tav tm="0">
                                          <p:val>
                                            <p:strVal val="2/3*#ppt_w"/>
                                          </p:val>
                                        </p:tav>
                                        <p:tav tm="100000">
                                          <p:val>
                                            <p:strVal val="#ppt_w"/>
                                          </p:val>
                                        </p:tav>
                                      </p:tavLst>
                                    </p:anim>
                                    <p:anim calcmode="lin" valueType="num">
                                      <p:cBhvr>
                                        <p:cTn id="8" dur="2750" fill="hold"/>
                                        <p:tgtEl>
                                          <p:spTgt spid="8"/>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graphicEl>
                                              <a:dgm id="{9522AEC8-715A-4AC8-9A43-0402CCF22CA0}"/>
                                            </p:graphicEl>
                                          </p:spTgt>
                                        </p:tgtEl>
                                        <p:attrNameLst>
                                          <p:attrName>style.visibility</p:attrName>
                                        </p:attrNameLst>
                                      </p:cBhvr>
                                      <p:to>
                                        <p:strVal val="visible"/>
                                      </p:to>
                                    </p:set>
                                    <p:animEffect transition="in" filter="fade">
                                      <p:cBhvr>
                                        <p:cTn id="13" dur="500"/>
                                        <p:tgtEl>
                                          <p:spTgt spid="6">
                                            <p:graphicEl>
                                              <a:dgm id="{9522AEC8-715A-4AC8-9A43-0402CCF22CA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graphicEl>
                                              <a:dgm id="{8F647E4F-4B2B-4F87-82EC-92257D626316}"/>
                                            </p:graphicEl>
                                          </p:spTgt>
                                        </p:tgtEl>
                                        <p:attrNameLst>
                                          <p:attrName>style.visibility</p:attrName>
                                        </p:attrNameLst>
                                      </p:cBhvr>
                                      <p:to>
                                        <p:strVal val="visible"/>
                                      </p:to>
                                    </p:set>
                                    <p:animEffect transition="in" filter="fade">
                                      <p:cBhvr>
                                        <p:cTn id="18" dur="500"/>
                                        <p:tgtEl>
                                          <p:spTgt spid="6">
                                            <p:graphicEl>
                                              <a:dgm id="{8F647E4F-4B2B-4F87-82EC-92257D626316}"/>
                                            </p:graphicEl>
                                          </p:spTgt>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1" nodeType="clickEffect">
                                  <p:stCondLst>
                                    <p:cond delay="0"/>
                                  </p:stCondLst>
                                  <p:childTnLst>
                                    <p:animEffect transition="out" filter="fade">
                                      <p:cBhvr>
                                        <p:cTn id="41" dur="1000"/>
                                        <p:tgtEl>
                                          <p:spTgt spid="2"/>
                                        </p:tgtEl>
                                      </p:cBhvr>
                                    </p:animEffect>
                                    <p:anim calcmode="lin" valueType="num">
                                      <p:cBhvr>
                                        <p:cTn id="42" dur="1000"/>
                                        <p:tgtEl>
                                          <p:spTgt spid="2"/>
                                        </p:tgtEl>
                                        <p:attrNameLst>
                                          <p:attrName>ppt_x</p:attrName>
                                        </p:attrNameLst>
                                      </p:cBhvr>
                                      <p:tavLst>
                                        <p:tav tm="0">
                                          <p:val>
                                            <p:strVal val="ppt_x"/>
                                          </p:val>
                                        </p:tav>
                                        <p:tav tm="100000">
                                          <p:val>
                                            <p:strVal val="ppt_x"/>
                                          </p:val>
                                        </p:tav>
                                      </p:tavLst>
                                    </p:anim>
                                    <p:anim calcmode="lin" valueType="num">
                                      <p:cBhvr>
                                        <p:cTn id="43" dur="1000"/>
                                        <p:tgtEl>
                                          <p:spTgt spid="2"/>
                                        </p:tgtEl>
                                        <p:attrNameLst>
                                          <p:attrName>ppt_y</p:attrName>
                                        </p:attrNameLst>
                                      </p:cBhvr>
                                      <p:tavLst>
                                        <p:tav tm="0">
                                          <p:val>
                                            <p:strVal val="ppt_y"/>
                                          </p:val>
                                        </p:tav>
                                        <p:tav tm="100000">
                                          <p:val>
                                            <p:strVal val="ppt_y+.1"/>
                                          </p:val>
                                        </p:tav>
                                      </p:tavLst>
                                    </p:anim>
                                    <p:set>
                                      <p:cBhvr>
                                        <p:cTn id="44" dur="1" fill="hold">
                                          <p:stCondLst>
                                            <p:cond delay="999"/>
                                          </p:stCondLst>
                                        </p:cTn>
                                        <p:tgtEl>
                                          <p:spTgt spid="2"/>
                                        </p:tgtEl>
                                        <p:attrNameLst>
                                          <p:attrName>style.visibility</p:attrName>
                                        </p:attrNameLst>
                                      </p:cBhvr>
                                      <p:to>
                                        <p:strVal val="hidden"/>
                                      </p:to>
                                    </p:set>
                                  </p:childTnLst>
                                </p:cTn>
                              </p:par>
                              <p:par>
                                <p:cTn id="45" presetID="42" presetClass="exit" presetSubtype="0" fill="hold" nodeType="withEffect">
                                  <p:stCondLst>
                                    <p:cond delay="0"/>
                                  </p:stCondLst>
                                  <p:childTnLst>
                                    <p:animEffect transition="out" filter="fade">
                                      <p:cBhvr>
                                        <p:cTn id="46" dur="1000"/>
                                        <p:tgtEl>
                                          <p:spTgt spid="9"/>
                                        </p:tgtEl>
                                      </p:cBhvr>
                                    </p:animEffect>
                                    <p:anim calcmode="lin" valueType="num">
                                      <p:cBhvr>
                                        <p:cTn id="47" dur="1000"/>
                                        <p:tgtEl>
                                          <p:spTgt spid="9"/>
                                        </p:tgtEl>
                                        <p:attrNameLst>
                                          <p:attrName>ppt_x</p:attrName>
                                        </p:attrNameLst>
                                      </p:cBhvr>
                                      <p:tavLst>
                                        <p:tav tm="0">
                                          <p:val>
                                            <p:strVal val="ppt_x"/>
                                          </p:val>
                                        </p:tav>
                                        <p:tav tm="100000">
                                          <p:val>
                                            <p:strVal val="ppt_x"/>
                                          </p:val>
                                        </p:tav>
                                      </p:tavLst>
                                    </p:anim>
                                    <p:anim calcmode="lin" valueType="num">
                                      <p:cBhvr>
                                        <p:cTn id="48" dur="1000"/>
                                        <p:tgtEl>
                                          <p:spTgt spid="9"/>
                                        </p:tgtEl>
                                        <p:attrNameLst>
                                          <p:attrName>ppt_y</p:attrName>
                                        </p:attrNameLst>
                                      </p:cBhvr>
                                      <p:tavLst>
                                        <p:tav tm="0">
                                          <p:val>
                                            <p:strVal val="ppt_y"/>
                                          </p:val>
                                        </p:tav>
                                        <p:tav tm="100000">
                                          <p:val>
                                            <p:strVal val="ppt_y+.1"/>
                                          </p:val>
                                        </p:tav>
                                      </p:tavLst>
                                    </p:anim>
                                    <p:set>
                                      <p:cBhvr>
                                        <p:cTn id="49" dur="1" fill="hold">
                                          <p:stCondLst>
                                            <p:cond delay="999"/>
                                          </p:stCondLst>
                                        </p:cTn>
                                        <p:tgtEl>
                                          <p:spTgt spid="9"/>
                                        </p:tgtEl>
                                        <p:attrNameLst>
                                          <p:attrName>style.visibility</p:attrName>
                                        </p:attrNameLst>
                                      </p:cBhvr>
                                      <p:to>
                                        <p:strVal val="hidden"/>
                                      </p:to>
                                    </p:set>
                                  </p:childTnLst>
                                </p:cTn>
                              </p:par>
                              <p:par>
                                <p:cTn id="50" presetID="42" presetClass="exit" presetSubtype="0" fill="hold" grpId="1" nodeType="withEffect">
                                  <p:stCondLst>
                                    <p:cond delay="0"/>
                                  </p:stCondLst>
                                  <p:childTnLst>
                                    <p:animEffect transition="out" filter="fade">
                                      <p:cBhvr>
                                        <p:cTn id="51" dur="1000"/>
                                        <p:tgtEl>
                                          <p:spTgt spid="10"/>
                                        </p:tgtEl>
                                      </p:cBhvr>
                                    </p:animEffect>
                                    <p:anim calcmode="lin" valueType="num">
                                      <p:cBhvr>
                                        <p:cTn id="52" dur="1000"/>
                                        <p:tgtEl>
                                          <p:spTgt spid="10"/>
                                        </p:tgtEl>
                                        <p:attrNameLst>
                                          <p:attrName>ppt_x</p:attrName>
                                        </p:attrNameLst>
                                      </p:cBhvr>
                                      <p:tavLst>
                                        <p:tav tm="0">
                                          <p:val>
                                            <p:strVal val="ppt_x"/>
                                          </p:val>
                                        </p:tav>
                                        <p:tav tm="100000">
                                          <p:val>
                                            <p:strVal val="ppt_x"/>
                                          </p:val>
                                        </p:tav>
                                      </p:tavLst>
                                    </p:anim>
                                    <p:anim calcmode="lin" valueType="num">
                                      <p:cBhvr>
                                        <p:cTn id="53" dur="1000"/>
                                        <p:tgtEl>
                                          <p:spTgt spid="10"/>
                                        </p:tgtEl>
                                        <p:attrNameLst>
                                          <p:attrName>ppt_y</p:attrName>
                                        </p:attrNameLst>
                                      </p:cBhvr>
                                      <p:tavLst>
                                        <p:tav tm="0">
                                          <p:val>
                                            <p:strVal val="ppt_y"/>
                                          </p:val>
                                        </p:tav>
                                        <p:tav tm="100000">
                                          <p:val>
                                            <p:strVal val="ppt_y+.1"/>
                                          </p:val>
                                        </p:tav>
                                      </p:tavLst>
                                    </p:anim>
                                    <p:set>
                                      <p:cBhvr>
                                        <p:cTn id="54" dur="1" fill="hold">
                                          <p:stCondLst>
                                            <p:cond delay="999"/>
                                          </p:stCondLst>
                                        </p:cTn>
                                        <p:tgtEl>
                                          <p:spTgt spid="10"/>
                                        </p:tgtEl>
                                        <p:attrNameLst>
                                          <p:attrName>style.visibility</p:attrName>
                                        </p:attrNameLst>
                                      </p:cBhvr>
                                      <p:to>
                                        <p:strVal val="hidden"/>
                                      </p:to>
                                    </p:set>
                                  </p:childTnLst>
                                </p:cTn>
                              </p:par>
                              <p:par>
                                <p:cTn id="55" presetID="42" presetClass="exit" presetSubtype="0" fill="hold" nodeType="withEffect">
                                  <p:stCondLst>
                                    <p:cond delay="0"/>
                                  </p:stCondLst>
                                  <p:childTnLst>
                                    <p:animEffect transition="out" filter="fade">
                                      <p:cBhvr>
                                        <p:cTn id="56" dur="1000"/>
                                        <p:tgtEl>
                                          <p:spTgt spid="7"/>
                                        </p:tgtEl>
                                      </p:cBhvr>
                                    </p:animEffect>
                                    <p:anim calcmode="lin" valueType="num">
                                      <p:cBhvr>
                                        <p:cTn id="57" dur="1000"/>
                                        <p:tgtEl>
                                          <p:spTgt spid="7"/>
                                        </p:tgtEl>
                                        <p:attrNameLst>
                                          <p:attrName>ppt_x</p:attrName>
                                        </p:attrNameLst>
                                      </p:cBhvr>
                                      <p:tavLst>
                                        <p:tav tm="0">
                                          <p:val>
                                            <p:strVal val="ppt_x"/>
                                          </p:val>
                                        </p:tav>
                                        <p:tav tm="100000">
                                          <p:val>
                                            <p:strVal val="ppt_x"/>
                                          </p:val>
                                        </p:tav>
                                      </p:tavLst>
                                    </p:anim>
                                    <p:anim calcmode="lin" valueType="num">
                                      <p:cBhvr>
                                        <p:cTn id="58" dur="1000"/>
                                        <p:tgtEl>
                                          <p:spTgt spid="7"/>
                                        </p:tgtEl>
                                        <p:attrNameLst>
                                          <p:attrName>ppt_y</p:attrName>
                                        </p:attrNameLst>
                                      </p:cBhvr>
                                      <p:tavLst>
                                        <p:tav tm="0">
                                          <p:val>
                                            <p:strVal val="ppt_y"/>
                                          </p:val>
                                        </p:tav>
                                        <p:tav tm="100000">
                                          <p:val>
                                            <p:strVal val="ppt_y+.1"/>
                                          </p:val>
                                        </p:tav>
                                      </p:tavLst>
                                    </p:anim>
                                    <p:set>
                                      <p:cBhvr>
                                        <p:cTn id="59" dur="1" fill="hold">
                                          <p:stCondLst>
                                            <p:cond delay="999"/>
                                          </p:stCondLst>
                                        </p:cTn>
                                        <p:tgtEl>
                                          <p:spTgt spid="7"/>
                                        </p:tgtEl>
                                        <p:attrNameLst>
                                          <p:attrName>style.visibility</p:attrName>
                                        </p:attrNameLst>
                                      </p:cBhvr>
                                      <p:to>
                                        <p:strVal val="hidden"/>
                                      </p:to>
                                    </p:set>
                                  </p:childTnLst>
                                </p:cTn>
                              </p:par>
                              <p:par>
                                <p:cTn id="60" presetID="42" presetClass="exit" presetSubtype="0" fill="hold" grpId="1" nodeType="withEffect">
                                  <p:stCondLst>
                                    <p:cond delay="0"/>
                                  </p:stCondLst>
                                  <p:childTnLst>
                                    <p:animEffect transition="out" filter="fade">
                                      <p:cBhvr>
                                        <p:cTn id="61" dur="1000"/>
                                        <p:tgtEl>
                                          <p:spTgt spid="11"/>
                                        </p:tgtEl>
                                      </p:cBhvr>
                                    </p:animEffect>
                                    <p:anim calcmode="lin" valueType="num">
                                      <p:cBhvr>
                                        <p:cTn id="62" dur="1000"/>
                                        <p:tgtEl>
                                          <p:spTgt spid="11"/>
                                        </p:tgtEl>
                                        <p:attrNameLst>
                                          <p:attrName>ppt_x</p:attrName>
                                        </p:attrNameLst>
                                      </p:cBhvr>
                                      <p:tavLst>
                                        <p:tav tm="0">
                                          <p:val>
                                            <p:strVal val="ppt_x"/>
                                          </p:val>
                                        </p:tav>
                                        <p:tav tm="100000">
                                          <p:val>
                                            <p:strVal val="ppt_x"/>
                                          </p:val>
                                        </p:tav>
                                      </p:tavLst>
                                    </p:anim>
                                    <p:anim calcmode="lin" valueType="num">
                                      <p:cBhvr>
                                        <p:cTn id="63" dur="1000"/>
                                        <p:tgtEl>
                                          <p:spTgt spid="11"/>
                                        </p:tgtEl>
                                        <p:attrNameLst>
                                          <p:attrName>ppt_y</p:attrName>
                                        </p:attrNameLst>
                                      </p:cBhvr>
                                      <p:tavLst>
                                        <p:tav tm="0">
                                          <p:val>
                                            <p:strVal val="ppt_y"/>
                                          </p:val>
                                        </p:tav>
                                        <p:tav tm="100000">
                                          <p:val>
                                            <p:strVal val="ppt_y+.1"/>
                                          </p:val>
                                        </p:tav>
                                      </p:tavLst>
                                    </p:anim>
                                    <p:set>
                                      <p:cBhvr>
                                        <p:cTn id="64" dur="1" fill="hold">
                                          <p:stCondLst>
                                            <p:cond delay="999"/>
                                          </p:stCondLst>
                                        </p:cTn>
                                        <p:tgtEl>
                                          <p:spTgt spid="11"/>
                                        </p:tgtEl>
                                        <p:attrNameLst>
                                          <p:attrName>style.visibility</p:attrName>
                                        </p:attrNameLst>
                                      </p:cBhvr>
                                      <p:to>
                                        <p:strVal val="hidden"/>
                                      </p:to>
                                    </p:set>
                                  </p:childTnLst>
                                </p:cTn>
                              </p:par>
                              <p:par>
                                <p:cTn id="65" presetID="10" presetClass="entr" presetSubtype="0" fill="hold" grpId="0" nodeType="withEffect">
                                  <p:stCondLst>
                                    <p:cond delay="0"/>
                                  </p:stCondLst>
                                  <p:childTnLst>
                                    <p:set>
                                      <p:cBhvr>
                                        <p:cTn id="66" dur="1" fill="hold">
                                          <p:stCondLst>
                                            <p:cond delay="0"/>
                                          </p:stCondLst>
                                        </p:cTn>
                                        <p:tgtEl>
                                          <p:spTgt spid="6">
                                            <p:graphicEl>
                                              <a:dgm id="{F54C7226-0310-4AAB-BD79-4CA31DF60E5E}"/>
                                            </p:graphicEl>
                                          </p:spTgt>
                                        </p:tgtEl>
                                        <p:attrNameLst>
                                          <p:attrName>style.visibility</p:attrName>
                                        </p:attrNameLst>
                                      </p:cBhvr>
                                      <p:to>
                                        <p:strVal val="visible"/>
                                      </p:to>
                                    </p:set>
                                    <p:animEffect transition="in" filter="fade">
                                      <p:cBhvr>
                                        <p:cTn id="67" dur="500"/>
                                        <p:tgtEl>
                                          <p:spTgt spid="6">
                                            <p:graphicEl>
                                              <a:dgm id="{F54C7226-0310-4AAB-BD79-4CA31DF60E5E}"/>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graphicEl>
                                              <a:dgm id="{0BAF89FB-4A53-4415-B117-B2D7751258D9}"/>
                                            </p:graphicEl>
                                          </p:spTgt>
                                        </p:tgtEl>
                                        <p:attrNameLst>
                                          <p:attrName>style.visibility</p:attrName>
                                        </p:attrNameLst>
                                      </p:cBhvr>
                                      <p:to>
                                        <p:strVal val="visible"/>
                                      </p:to>
                                    </p:set>
                                    <p:animEffect transition="in" filter="fade">
                                      <p:cBhvr>
                                        <p:cTn id="72" dur="500"/>
                                        <p:tgtEl>
                                          <p:spTgt spid="6">
                                            <p:graphicEl>
                                              <a:dgm id="{0BAF89FB-4A53-4415-B117-B2D7751258D9}"/>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graphicEl>
                                              <a:dgm id="{0E80A178-F2E6-4A6E-91EA-F531EC6E5B44}"/>
                                            </p:graphicEl>
                                          </p:spTgt>
                                        </p:tgtEl>
                                        <p:attrNameLst>
                                          <p:attrName>style.visibility</p:attrName>
                                        </p:attrNameLst>
                                      </p:cBhvr>
                                      <p:to>
                                        <p:strVal val="visible"/>
                                      </p:to>
                                    </p:set>
                                    <p:animEffect transition="in" filter="fade">
                                      <p:cBhvr>
                                        <p:cTn id="77" dur="500"/>
                                        <p:tgtEl>
                                          <p:spTgt spid="6">
                                            <p:graphicEl>
                                              <a:dgm id="{0E80A178-F2E6-4A6E-91EA-F531EC6E5B44}"/>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graphicEl>
                                              <a:dgm id="{B97D4322-CBD0-4387-B428-39849A9251D5}"/>
                                            </p:graphicEl>
                                          </p:spTgt>
                                        </p:tgtEl>
                                        <p:attrNameLst>
                                          <p:attrName>style.visibility</p:attrName>
                                        </p:attrNameLst>
                                      </p:cBhvr>
                                      <p:to>
                                        <p:strVal val="visible"/>
                                      </p:to>
                                    </p:set>
                                    <p:animEffect transition="in" filter="fade">
                                      <p:cBhvr>
                                        <p:cTn id="82" dur="500"/>
                                        <p:tgtEl>
                                          <p:spTgt spid="6">
                                            <p:graphicEl>
                                              <a:dgm id="{B97D4322-CBD0-4387-B428-39849A9251D5}"/>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graphicEl>
                                              <a:dgm id="{B2401E1E-D3CD-4FFD-A832-CCB99A5D9828}"/>
                                            </p:graphicEl>
                                          </p:spTgt>
                                        </p:tgtEl>
                                        <p:attrNameLst>
                                          <p:attrName>style.visibility</p:attrName>
                                        </p:attrNameLst>
                                      </p:cBhvr>
                                      <p:to>
                                        <p:strVal val="visible"/>
                                      </p:to>
                                    </p:set>
                                    <p:animEffect transition="in" filter="fade">
                                      <p:cBhvr>
                                        <p:cTn id="87" dur="500"/>
                                        <p:tgtEl>
                                          <p:spTgt spid="6">
                                            <p:graphicEl>
                                              <a:dgm id="{B2401E1E-D3CD-4FFD-A832-CCB99A5D982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8" grpId="0"/>
      <p:bldP spid="2" grpId="0" animBg="1"/>
      <p:bldP spid="2" grpId="1" animBg="1"/>
      <p:bldP spid="10" grpId="0"/>
      <p:bldP spid="10" grpId="1"/>
      <p:bldP spid="11" grpId="0"/>
      <p:bldP spid="11"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6"/>
            <p:extLst>
              <p:ext uri="{D42A27DB-BD31-4B8C-83A1-F6EECF244321}">
                <p14:modId xmlns:p14="http://schemas.microsoft.com/office/powerpoint/2010/main" val="2409413924"/>
              </p:ext>
            </p:extLst>
          </p:nvPr>
        </p:nvGraphicFramePr>
        <p:xfrm>
          <a:off x="468313" y="1125538"/>
          <a:ext cx="8135937" cy="53276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8"/>
          </p:nvPr>
        </p:nvSpPr>
        <p:spPr/>
        <p:txBody>
          <a:bodyPr/>
          <a:lstStyle/>
          <a:p>
            <a:fld id="{B8364164-D7C2-4011-A351-B5EC1CE463BF}" type="slidenum">
              <a:rPr lang="ko-KR" altLang="en-US" smtClean="0"/>
              <a:pPr/>
              <a:t>4</a:t>
            </a:fld>
            <a:endParaRPr lang="ko-KR" altLang="en-US" dirty="0"/>
          </a:p>
        </p:txBody>
      </p:sp>
      <p:sp>
        <p:nvSpPr>
          <p:cNvPr id="4" name="Title 3"/>
          <p:cNvSpPr>
            <a:spLocks noGrp="1"/>
          </p:cNvSpPr>
          <p:nvPr>
            <p:ph type="title"/>
          </p:nvPr>
        </p:nvSpPr>
        <p:spPr/>
        <p:txBody>
          <a:bodyPr/>
          <a:lstStyle/>
          <a:p>
            <a:r>
              <a:rPr lang="en-US" dirty="0" smtClean="0"/>
              <a:t>% </a:t>
            </a:r>
            <a:r>
              <a:rPr lang="en-US" dirty="0"/>
              <a:t>of students with a bank </a:t>
            </a:r>
            <a:r>
              <a:rPr lang="en-US" dirty="0" smtClean="0"/>
              <a:t>account</a:t>
            </a:r>
            <a:endParaRPr lang="en-GB" dirty="0"/>
          </a:p>
        </p:txBody>
      </p:sp>
      <p:sp>
        <p:nvSpPr>
          <p:cNvPr id="6" name="TextBox 5"/>
          <p:cNvSpPr txBox="1"/>
          <p:nvPr/>
        </p:nvSpPr>
        <p:spPr>
          <a:xfrm>
            <a:off x="8532440" y="6021288"/>
            <a:ext cx="412292" cy="400110"/>
          </a:xfrm>
          <a:prstGeom prst="rect">
            <a:avLst/>
          </a:prstGeom>
          <a:noFill/>
          <a:ln>
            <a:noFill/>
          </a:ln>
        </p:spPr>
        <p:txBody>
          <a:bodyPr wrap="none" rtlCol="0" anchor="ctr">
            <a:spAutoFit/>
          </a:bodyPr>
          <a:lstStyle/>
          <a:p>
            <a:r>
              <a:rPr lang="en-GB" sz="2000" dirty="0" smtClean="0">
                <a:solidFill>
                  <a:schemeClr val="bg1"/>
                </a:solidFill>
                <a:latin typeface="Arial" panose="020B0604020202020204" pitchFamily="34" charset="0"/>
                <a:cs typeface="Arial" panose="020B0604020202020204" pitchFamily="34" charset="0"/>
              </a:rPr>
              <a:t>%</a:t>
            </a:r>
            <a:endParaRPr lang="en-GB" sz="1200"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0" y="4041068"/>
            <a:ext cx="9144000" cy="180020"/>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9488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500"/>
                                        <p:tgtEl>
                                          <p:spTgt spid="5">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6"/>
            <p:extLst>
              <p:ext uri="{D42A27DB-BD31-4B8C-83A1-F6EECF244321}">
                <p14:modId xmlns:p14="http://schemas.microsoft.com/office/powerpoint/2010/main" val="999274103"/>
              </p:ext>
            </p:extLst>
          </p:nvPr>
        </p:nvGraphicFramePr>
        <p:xfrm>
          <a:off x="468313" y="1125538"/>
          <a:ext cx="8135937" cy="53276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8"/>
          </p:nvPr>
        </p:nvSpPr>
        <p:spPr/>
        <p:txBody>
          <a:bodyPr/>
          <a:lstStyle/>
          <a:p>
            <a:fld id="{B8364164-D7C2-4011-A351-B5EC1CE463BF}" type="slidenum">
              <a:rPr lang="ko-KR" altLang="en-US" smtClean="0"/>
              <a:pPr/>
              <a:t>5</a:t>
            </a:fld>
            <a:endParaRPr lang="ko-KR" altLang="en-US" dirty="0"/>
          </a:p>
        </p:txBody>
      </p:sp>
      <p:sp>
        <p:nvSpPr>
          <p:cNvPr id="4" name="Title 3"/>
          <p:cNvSpPr>
            <a:spLocks noGrp="1"/>
          </p:cNvSpPr>
          <p:nvPr>
            <p:ph type="title"/>
          </p:nvPr>
        </p:nvSpPr>
        <p:spPr/>
        <p:txBody>
          <a:bodyPr/>
          <a:lstStyle/>
          <a:p>
            <a:r>
              <a:rPr lang="en-US" dirty="0" smtClean="0"/>
              <a:t>% with </a:t>
            </a:r>
            <a:r>
              <a:rPr lang="en-US" dirty="0"/>
              <a:t>a </a:t>
            </a:r>
            <a:r>
              <a:rPr lang="en-US" dirty="0" smtClean="0"/>
              <a:t>prepaid debit card</a:t>
            </a:r>
            <a:endParaRPr lang="en-GB" dirty="0"/>
          </a:p>
        </p:txBody>
      </p:sp>
      <p:sp>
        <p:nvSpPr>
          <p:cNvPr id="6" name="TextBox 5"/>
          <p:cNvSpPr txBox="1"/>
          <p:nvPr/>
        </p:nvSpPr>
        <p:spPr>
          <a:xfrm>
            <a:off x="8532440" y="6021288"/>
            <a:ext cx="412292" cy="400110"/>
          </a:xfrm>
          <a:prstGeom prst="rect">
            <a:avLst/>
          </a:prstGeom>
          <a:noFill/>
          <a:ln>
            <a:noFill/>
          </a:ln>
        </p:spPr>
        <p:txBody>
          <a:bodyPr wrap="none" rtlCol="0" anchor="ctr">
            <a:spAutoFit/>
          </a:bodyPr>
          <a:lstStyle/>
          <a:p>
            <a:r>
              <a:rPr lang="en-GB" sz="2000" dirty="0" smtClean="0">
                <a:solidFill>
                  <a:schemeClr val="bg1"/>
                </a:solidFill>
                <a:latin typeface="Arial" panose="020B0604020202020204" pitchFamily="34" charset="0"/>
                <a:cs typeface="Arial" panose="020B0604020202020204" pitchFamily="34" charset="0"/>
              </a:rPr>
              <a:t>%</a:t>
            </a:r>
            <a:endParaRPr lang="en-GB" sz="1200" dirty="0">
              <a:solidFill>
                <a:schemeClr val="bg1"/>
              </a:solidFill>
              <a:latin typeface="Arial" panose="020B0604020202020204" pitchFamily="34" charset="0"/>
              <a:cs typeface="Arial" panose="020B0604020202020204" pitchFamily="34" charset="0"/>
            </a:endParaRPr>
          </a:p>
        </p:txBody>
      </p:sp>
      <p:sp>
        <p:nvSpPr>
          <p:cNvPr id="7" name="Rectangle 6"/>
          <p:cNvSpPr/>
          <p:nvPr/>
        </p:nvSpPr>
        <p:spPr>
          <a:xfrm>
            <a:off x="0" y="4617132"/>
            <a:ext cx="9144000" cy="180020"/>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1327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8"/>
          </p:nvPr>
        </p:nvSpPr>
        <p:spPr/>
        <p:txBody>
          <a:bodyPr/>
          <a:lstStyle/>
          <a:p>
            <a:fld id="{B8364164-D7C2-4011-A351-B5EC1CE463BF}" type="slidenum">
              <a:rPr lang="ko-KR" altLang="en-US" smtClean="0"/>
              <a:pPr/>
              <a:t>6</a:t>
            </a:fld>
            <a:endParaRPr lang="ko-KR" altLang="en-US" dirty="0"/>
          </a:p>
        </p:txBody>
      </p:sp>
      <p:sp>
        <p:nvSpPr>
          <p:cNvPr id="4" name="Title 3"/>
          <p:cNvSpPr>
            <a:spLocks noGrp="1"/>
          </p:cNvSpPr>
          <p:nvPr>
            <p:ph type="title"/>
          </p:nvPr>
        </p:nvSpPr>
        <p:spPr>
          <a:xfrm>
            <a:off x="683568" y="0"/>
            <a:ext cx="7776864" cy="620688"/>
          </a:xfrm>
        </p:spPr>
        <p:txBody>
          <a:bodyPr/>
          <a:lstStyle/>
          <a:p>
            <a:r>
              <a:rPr lang="en-GB" sz="2400" dirty="0" smtClean="0"/>
              <a:t>And many teenagers are managing their </a:t>
            </a:r>
            <a:br>
              <a:rPr lang="en-GB" sz="2400" dirty="0" smtClean="0"/>
            </a:br>
            <a:r>
              <a:rPr lang="en-GB" sz="2400" dirty="0" smtClean="0"/>
              <a:t>mobile phone costs</a:t>
            </a:r>
            <a:endParaRPr lang="en-GB" sz="2400" dirty="0"/>
          </a:p>
        </p:txBody>
      </p:sp>
      <p:graphicFrame>
        <p:nvGraphicFramePr>
          <p:cNvPr id="7" name="Content Placeholder 4"/>
          <p:cNvGraphicFramePr>
            <a:graphicFrameLocks noGrp="1"/>
          </p:cNvGraphicFramePr>
          <p:nvPr>
            <p:ph sz="quarter" idx="16"/>
            <p:extLst>
              <p:ext uri="{D42A27DB-BD31-4B8C-83A1-F6EECF244321}">
                <p14:modId xmlns:p14="http://schemas.microsoft.com/office/powerpoint/2010/main" val="3668560581"/>
              </p:ext>
            </p:extLst>
          </p:nvPr>
        </p:nvGraphicFramePr>
        <p:xfrm>
          <a:off x="468313" y="1125538"/>
          <a:ext cx="8135937" cy="5327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3"/>
          <p:cNvSpPr txBox="1">
            <a:spLocks/>
          </p:cNvSpPr>
          <p:nvPr/>
        </p:nvSpPr>
        <p:spPr>
          <a:xfrm>
            <a:off x="971600" y="6356350"/>
            <a:ext cx="7632848"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smtClean="0">
                <a:solidFill>
                  <a:prstClr val="black">
                    <a:tint val="75000"/>
                  </a:prstClr>
                </a:solidFill>
              </a:rPr>
              <a:t>http://www.pewinternet.org/2010/04/20/teens-and-mobile-phones/</a:t>
            </a:r>
            <a:endParaRPr lang="en-US" dirty="0">
              <a:solidFill>
                <a:prstClr val="black">
                  <a:tint val="75000"/>
                </a:prstClr>
              </a:solidFill>
            </a:endParaRPr>
          </a:p>
        </p:txBody>
      </p:sp>
    </p:spTree>
    <p:extLst>
      <p:ext uri="{BB962C8B-B14F-4D97-AF65-F5344CB8AC3E}">
        <p14:creationId xmlns:p14="http://schemas.microsoft.com/office/powerpoint/2010/main" val="1932904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8"/>
          </p:nvPr>
        </p:nvSpPr>
        <p:spPr/>
        <p:txBody>
          <a:bodyPr/>
          <a:lstStyle/>
          <a:p>
            <a:fld id="{B8364164-D7C2-4011-A351-B5EC1CE463BF}" type="slidenum">
              <a:rPr lang="ko-KR" altLang="en-US" smtClean="0"/>
              <a:pPr/>
              <a:t>7</a:t>
            </a:fld>
            <a:endParaRPr lang="ko-KR" altLang="en-US" dirty="0"/>
          </a:p>
        </p:txBody>
      </p:sp>
      <p:sp>
        <p:nvSpPr>
          <p:cNvPr id="4" name="Title 3"/>
          <p:cNvSpPr>
            <a:spLocks noGrp="1"/>
          </p:cNvSpPr>
          <p:nvPr>
            <p:ph type="title"/>
          </p:nvPr>
        </p:nvSpPr>
        <p:spPr/>
        <p:txBody>
          <a:bodyPr/>
          <a:lstStyle/>
          <a:p>
            <a:r>
              <a:rPr lang="en-GB" dirty="0" smtClean="0"/>
              <a:t>Reliance on student loans </a:t>
            </a:r>
            <a:endParaRPr lang="en-GB" dirty="0"/>
          </a:p>
        </p:txBody>
      </p:sp>
      <p:sp>
        <p:nvSpPr>
          <p:cNvPr id="2" name="Content Placeholder 1"/>
          <p:cNvSpPr>
            <a:spLocks noGrp="1"/>
          </p:cNvSpPr>
          <p:nvPr>
            <p:ph sz="quarter" idx="16"/>
          </p:nvPr>
        </p:nvSpPr>
        <p:spPr/>
        <p:txBody>
          <a:bodyPr/>
          <a:lstStyle/>
          <a:p>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39552" y="3746208"/>
            <a:ext cx="5688632" cy="2618599"/>
          </a:xfrm>
          <a:prstGeom prst="rect">
            <a:avLst/>
          </a:prstGeom>
        </p:spPr>
      </p:pic>
      <p:sp>
        <p:nvSpPr>
          <p:cNvPr id="8" name="TextBox 7"/>
          <p:cNvSpPr txBox="1"/>
          <p:nvPr/>
        </p:nvSpPr>
        <p:spPr>
          <a:xfrm>
            <a:off x="6372200" y="1628800"/>
            <a:ext cx="2303736" cy="4431983"/>
          </a:xfrm>
          <a:prstGeom prst="rect">
            <a:avLst/>
          </a:prstGeom>
          <a:noFill/>
        </p:spPr>
        <p:txBody>
          <a:bodyPr wrap="square" rtlCol="0">
            <a:spAutoFit/>
          </a:bodyPr>
          <a:lstStyle/>
          <a:p>
            <a:r>
              <a:rPr lang="en-GB" dirty="0" smtClean="0">
                <a:solidFill>
                  <a:schemeClr val="bg1"/>
                </a:solidFill>
              </a:rPr>
              <a:t>More students are </a:t>
            </a:r>
            <a:br>
              <a:rPr lang="en-GB" dirty="0" smtClean="0">
                <a:solidFill>
                  <a:schemeClr val="bg1"/>
                </a:solidFill>
              </a:rPr>
            </a:br>
            <a:r>
              <a:rPr lang="en-GB" dirty="0" smtClean="0">
                <a:solidFill>
                  <a:schemeClr val="bg1"/>
                </a:solidFill>
              </a:rPr>
              <a:t>enrolling into </a:t>
            </a:r>
          </a:p>
          <a:p>
            <a:r>
              <a:rPr lang="en-GB" dirty="0" smtClean="0">
                <a:solidFill>
                  <a:schemeClr val="bg1"/>
                </a:solidFill>
              </a:rPr>
              <a:t>higher education.</a:t>
            </a:r>
          </a:p>
          <a:p>
            <a:endParaRPr lang="en-GB" dirty="0">
              <a:solidFill>
                <a:schemeClr val="bg1"/>
              </a:solidFill>
            </a:endParaRPr>
          </a:p>
          <a:p>
            <a:r>
              <a:rPr lang="en-GB" dirty="0" smtClean="0">
                <a:solidFill>
                  <a:schemeClr val="bg1"/>
                </a:solidFill>
              </a:rPr>
              <a:t>In the US young </a:t>
            </a:r>
            <a:br>
              <a:rPr lang="en-GB" dirty="0" smtClean="0">
                <a:solidFill>
                  <a:schemeClr val="bg1"/>
                </a:solidFill>
              </a:rPr>
            </a:br>
            <a:r>
              <a:rPr lang="en-GB" dirty="0" smtClean="0">
                <a:solidFill>
                  <a:schemeClr val="bg1"/>
                </a:solidFill>
              </a:rPr>
              <a:t>adults owed more </a:t>
            </a:r>
          </a:p>
          <a:p>
            <a:r>
              <a:rPr lang="en-GB" dirty="0" smtClean="0">
                <a:solidFill>
                  <a:schemeClr val="bg1"/>
                </a:solidFill>
              </a:rPr>
              <a:t>in 2012 than before the financial crisis</a:t>
            </a:r>
          </a:p>
          <a:p>
            <a:endParaRPr lang="en-GB" dirty="0">
              <a:solidFill>
                <a:schemeClr val="bg1"/>
              </a:solidFill>
            </a:endParaRPr>
          </a:p>
          <a:p>
            <a:endParaRPr lang="en-GB" dirty="0" smtClean="0">
              <a:solidFill>
                <a:schemeClr val="bg1"/>
              </a:solidFill>
            </a:endParaRPr>
          </a:p>
          <a:p>
            <a:r>
              <a:rPr lang="en-GB" dirty="0" smtClean="0">
                <a:solidFill>
                  <a:schemeClr val="bg1"/>
                </a:solidFill>
              </a:rPr>
              <a:t>And they were </a:t>
            </a:r>
          </a:p>
          <a:p>
            <a:r>
              <a:rPr lang="en-GB" dirty="0" smtClean="0">
                <a:solidFill>
                  <a:schemeClr val="bg1"/>
                </a:solidFill>
              </a:rPr>
              <a:t>more likely to be </a:t>
            </a:r>
          </a:p>
          <a:p>
            <a:r>
              <a:rPr lang="en-GB" dirty="0" smtClean="0">
                <a:solidFill>
                  <a:schemeClr val="bg1"/>
                </a:solidFill>
              </a:rPr>
              <a:t>falling into arrears </a:t>
            </a:r>
          </a:p>
          <a:p>
            <a:r>
              <a:rPr lang="en-GB" sz="1600" dirty="0" smtClean="0">
                <a:solidFill>
                  <a:schemeClr val="bg1"/>
                </a:solidFill>
              </a:rPr>
              <a:t>(% of all loans- some of which are not yet in </a:t>
            </a:r>
            <a:br>
              <a:rPr lang="en-GB" sz="1600" dirty="0" smtClean="0">
                <a:solidFill>
                  <a:schemeClr val="bg1"/>
                </a:solidFill>
              </a:rPr>
            </a:br>
            <a:r>
              <a:rPr lang="en-GB" sz="1600" dirty="0" smtClean="0">
                <a:solidFill>
                  <a:schemeClr val="bg1"/>
                </a:solidFill>
              </a:rPr>
              <a:t>repayment phase)</a:t>
            </a:r>
            <a:endParaRPr lang="en-GB" sz="1600" dirty="0">
              <a:solidFill>
                <a:schemeClr val="bg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39552" y="1052736"/>
            <a:ext cx="5688632" cy="2664465"/>
          </a:xfrm>
          <a:prstGeom prst="rect">
            <a:avLst/>
          </a:prstGeom>
        </p:spPr>
      </p:pic>
      <p:sp>
        <p:nvSpPr>
          <p:cNvPr id="10" name="Footer Placeholder 6"/>
          <p:cNvSpPr txBox="1">
            <a:spLocks/>
          </p:cNvSpPr>
          <p:nvPr/>
        </p:nvSpPr>
        <p:spPr>
          <a:xfrm>
            <a:off x="1547664" y="6466841"/>
            <a:ext cx="7128272" cy="24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GB" sz="1200" dirty="0" smtClean="0">
                <a:solidFill>
                  <a:schemeClr val="bg1"/>
                </a:solidFill>
              </a:rPr>
              <a:t>Source: http://www.newyorkfed.org/studentloandebt/</a:t>
            </a:r>
            <a:endParaRPr lang="en-GB" sz="1200" dirty="0">
              <a:solidFill>
                <a:schemeClr val="bg1"/>
              </a:solidFill>
            </a:endParaRPr>
          </a:p>
        </p:txBody>
      </p:sp>
    </p:spTree>
    <p:extLst>
      <p:ext uri="{BB962C8B-B14F-4D97-AF65-F5344CB8AC3E}">
        <p14:creationId xmlns:p14="http://schemas.microsoft.com/office/powerpoint/2010/main" val="2065896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PISA financial literacy </a:t>
            </a:r>
            <a:br>
              <a:rPr lang="en-GB" dirty="0" smtClean="0"/>
            </a:br>
            <a:r>
              <a:rPr lang="en-GB" dirty="0" smtClean="0"/>
              <a:t>assessment framework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391729"/>
              </p:ext>
            </p:extLst>
          </p:nvPr>
        </p:nvGraphicFramePr>
        <p:xfrm>
          <a:off x="257175" y="1355725"/>
          <a:ext cx="8596313" cy="459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DEBB3E9-AE79-4C1E-AB43-19CAFC38B905}" type="slidenum">
              <a:rPr lang="en-US" smtClean="0"/>
              <a:pPr/>
              <a:t>8</a:t>
            </a:fld>
            <a:endParaRPr lang="en-US" dirty="0"/>
          </a:p>
        </p:txBody>
      </p:sp>
      <p:sp>
        <p:nvSpPr>
          <p:cNvPr id="6" name="Slide Number Placeholder 2"/>
          <p:cNvSpPr txBox="1">
            <a:spLocks/>
          </p:cNvSpPr>
          <p:nvPr/>
        </p:nvSpPr>
        <p:spPr>
          <a:xfrm>
            <a:off x="0" y="180241"/>
            <a:ext cx="539552" cy="368439"/>
          </a:xfrm>
          <a:prstGeom prst="rect">
            <a:avLst/>
          </a:prstGeom>
        </p:spPr>
        <p:txBody>
          <a:bodyPr/>
          <a:lstStyle>
            <a:defPPr>
              <a:defRPr lang="en-US"/>
            </a:defPPr>
            <a:lvl1pPr marL="0" algn="l" defTabSz="914400" rtl="0" eaLnBrk="1" latinLnBrk="0" hangingPunct="1">
              <a:defRPr sz="1800" b="1" kern="1200">
                <a:solidFill>
                  <a:srgbClr val="278D99"/>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364164-D7C2-4011-A351-B5EC1CE463BF}" type="slidenum">
              <a:rPr lang="ko-KR" altLang="en-US" smtClean="0"/>
              <a:pPr/>
              <a:t>8</a:t>
            </a:fld>
            <a:endParaRPr lang="ko-KR" altLang="en-US" dirty="0"/>
          </a:p>
        </p:txBody>
      </p:sp>
    </p:spTree>
    <p:extLst>
      <p:ext uri="{BB962C8B-B14F-4D97-AF65-F5344CB8AC3E}">
        <p14:creationId xmlns:p14="http://schemas.microsoft.com/office/powerpoint/2010/main" val="1945128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8153F16-0374-412E-B9E7-857A138FB5E4}"/>
                                            </p:graphicEl>
                                          </p:spTgt>
                                        </p:tgtEl>
                                        <p:attrNameLst>
                                          <p:attrName>style.visibility</p:attrName>
                                        </p:attrNameLst>
                                      </p:cBhvr>
                                      <p:to>
                                        <p:strVal val="visible"/>
                                      </p:to>
                                    </p:set>
                                    <p:animEffect transition="in" filter="fade">
                                      <p:cBhvr>
                                        <p:cTn id="7" dur="500"/>
                                        <p:tgtEl>
                                          <p:spTgt spid="5">
                                            <p:graphicEl>
                                              <a:dgm id="{18153F16-0374-412E-B9E7-857A138FB5E4}"/>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dgm id="{D9D9B125-4AE1-468C-9233-754C5902BC6D}"/>
                                            </p:graphicEl>
                                          </p:spTgt>
                                        </p:tgtEl>
                                        <p:attrNameLst>
                                          <p:attrName>style.visibility</p:attrName>
                                        </p:attrNameLst>
                                      </p:cBhvr>
                                      <p:to>
                                        <p:strVal val="visible"/>
                                      </p:to>
                                    </p:set>
                                    <p:animEffect transition="in" filter="fade">
                                      <p:cBhvr>
                                        <p:cTn id="11" dur="500"/>
                                        <p:tgtEl>
                                          <p:spTgt spid="5">
                                            <p:graphicEl>
                                              <a:dgm id="{D9D9B125-4AE1-468C-9233-754C5902BC6D}"/>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graphicEl>
                                              <a:dgm id="{2A194500-8570-45D5-8E79-1E7560CFE536}"/>
                                            </p:graphicEl>
                                          </p:spTgt>
                                        </p:tgtEl>
                                        <p:attrNameLst>
                                          <p:attrName>style.visibility</p:attrName>
                                        </p:attrNameLst>
                                      </p:cBhvr>
                                      <p:to>
                                        <p:strVal val="visible"/>
                                      </p:to>
                                    </p:set>
                                    <p:animEffect transition="in" filter="fade">
                                      <p:cBhvr>
                                        <p:cTn id="15" dur="500"/>
                                        <p:tgtEl>
                                          <p:spTgt spid="5">
                                            <p:graphicEl>
                                              <a:dgm id="{2A194500-8570-45D5-8E79-1E7560CFE536}"/>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graphicEl>
                                              <a:dgm id="{41A9F423-C7D6-44F3-880F-B911089CB618}"/>
                                            </p:graphicEl>
                                          </p:spTgt>
                                        </p:tgtEl>
                                        <p:attrNameLst>
                                          <p:attrName>style.visibility</p:attrName>
                                        </p:attrNameLst>
                                      </p:cBhvr>
                                      <p:to>
                                        <p:strVal val="visible"/>
                                      </p:to>
                                    </p:set>
                                    <p:animEffect transition="in" filter="fade">
                                      <p:cBhvr>
                                        <p:cTn id="19" dur="500"/>
                                        <p:tgtEl>
                                          <p:spTgt spid="5">
                                            <p:graphicEl>
                                              <a:dgm id="{41A9F423-C7D6-44F3-880F-B911089CB618}"/>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graphicEl>
                                              <a:dgm id="{A6781D04-F72B-4A72-935C-E761A4423D65}"/>
                                            </p:graphicEl>
                                          </p:spTgt>
                                        </p:tgtEl>
                                        <p:attrNameLst>
                                          <p:attrName>style.visibility</p:attrName>
                                        </p:attrNameLst>
                                      </p:cBhvr>
                                      <p:to>
                                        <p:strVal val="visible"/>
                                      </p:to>
                                    </p:set>
                                    <p:animEffect transition="in" filter="fade">
                                      <p:cBhvr>
                                        <p:cTn id="23" dur="500"/>
                                        <p:tgtEl>
                                          <p:spTgt spid="5">
                                            <p:graphicEl>
                                              <a:dgm id="{A6781D04-F72B-4A72-935C-E761A4423D65}"/>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graphicEl>
                                              <a:dgm id="{43EF862A-D6D2-4868-B8B4-66F578A4837E}"/>
                                            </p:graphicEl>
                                          </p:spTgt>
                                        </p:tgtEl>
                                        <p:attrNameLst>
                                          <p:attrName>style.visibility</p:attrName>
                                        </p:attrNameLst>
                                      </p:cBhvr>
                                      <p:to>
                                        <p:strVal val="visible"/>
                                      </p:to>
                                    </p:set>
                                    <p:animEffect transition="in" filter="fade">
                                      <p:cBhvr>
                                        <p:cTn id="27" dur="500"/>
                                        <p:tgtEl>
                                          <p:spTgt spid="5">
                                            <p:graphicEl>
                                              <a:dgm id="{43EF862A-D6D2-4868-B8B4-66F578A4837E}"/>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
                                            <p:graphicEl>
                                              <a:dgm id="{228FF0B6-71D5-4978-AFDD-71B8E3131BB0}"/>
                                            </p:graphicEl>
                                          </p:spTgt>
                                        </p:tgtEl>
                                        <p:attrNameLst>
                                          <p:attrName>style.visibility</p:attrName>
                                        </p:attrNameLst>
                                      </p:cBhvr>
                                      <p:to>
                                        <p:strVal val="visible"/>
                                      </p:to>
                                    </p:set>
                                    <p:animEffect transition="in" filter="fade">
                                      <p:cBhvr>
                                        <p:cTn id="31" dur="500"/>
                                        <p:tgtEl>
                                          <p:spTgt spid="5">
                                            <p:graphicEl>
                                              <a:dgm id="{228FF0B6-71D5-4978-AFDD-71B8E3131BB0}"/>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
                                            <p:graphicEl>
                                              <a:dgm id="{7F03EC5E-CD72-4463-8A8C-3D89593EC75B}"/>
                                            </p:graphicEl>
                                          </p:spTgt>
                                        </p:tgtEl>
                                        <p:attrNameLst>
                                          <p:attrName>style.visibility</p:attrName>
                                        </p:attrNameLst>
                                      </p:cBhvr>
                                      <p:to>
                                        <p:strVal val="visible"/>
                                      </p:to>
                                    </p:set>
                                    <p:animEffect transition="in" filter="fade">
                                      <p:cBhvr>
                                        <p:cTn id="35" dur="500"/>
                                        <p:tgtEl>
                                          <p:spTgt spid="5">
                                            <p:graphicEl>
                                              <a:dgm id="{7F03EC5E-CD72-4463-8A8C-3D89593EC75B}"/>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graphicEl>
                                              <a:dgm id="{76A7D669-011F-48E8-BA49-7345A063F9DE}"/>
                                            </p:graphicEl>
                                          </p:spTgt>
                                        </p:tgtEl>
                                        <p:attrNameLst>
                                          <p:attrName>style.visibility</p:attrName>
                                        </p:attrNameLst>
                                      </p:cBhvr>
                                      <p:to>
                                        <p:strVal val="visible"/>
                                      </p:to>
                                    </p:set>
                                    <p:animEffect transition="in" filter="fade">
                                      <p:cBhvr>
                                        <p:cTn id="38" dur="500"/>
                                        <p:tgtEl>
                                          <p:spTgt spid="5">
                                            <p:graphicEl>
                                              <a:dgm id="{76A7D669-011F-48E8-BA49-7345A063F9DE}"/>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graphicEl>
                                              <a:dgm id="{68628BBF-4698-470D-ACEF-912FD77949B3}"/>
                                            </p:graphicEl>
                                          </p:spTgt>
                                        </p:tgtEl>
                                        <p:attrNameLst>
                                          <p:attrName>style.visibility</p:attrName>
                                        </p:attrNameLst>
                                      </p:cBhvr>
                                      <p:to>
                                        <p:strVal val="visible"/>
                                      </p:to>
                                    </p:set>
                                    <p:animEffect transition="in" filter="fade">
                                      <p:cBhvr>
                                        <p:cTn id="43" dur="500"/>
                                        <p:tgtEl>
                                          <p:spTgt spid="5">
                                            <p:graphicEl>
                                              <a:dgm id="{68628BBF-4698-470D-ACEF-912FD77949B3}"/>
                                            </p:graphic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5">
                                            <p:graphicEl>
                                              <a:dgm id="{19C1140C-9E1A-4B4F-9B22-7175039CB332}"/>
                                            </p:graphicEl>
                                          </p:spTgt>
                                        </p:tgtEl>
                                        <p:attrNameLst>
                                          <p:attrName>style.visibility</p:attrName>
                                        </p:attrNameLst>
                                      </p:cBhvr>
                                      <p:to>
                                        <p:strVal val="visible"/>
                                      </p:to>
                                    </p:set>
                                    <p:animEffect transition="in" filter="fade">
                                      <p:cBhvr>
                                        <p:cTn id="47" dur="500"/>
                                        <p:tgtEl>
                                          <p:spTgt spid="5">
                                            <p:graphicEl>
                                              <a:dgm id="{19C1140C-9E1A-4B4F-9B22-7175039CB332}"/>
                                            </p:graphic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5">
                                            <p:graphicEl>
                                              <a:dgm id="{342647CC-7C06-4572-9837-C38BED73B66D}"/>
                                            </p:graphicEl>
                                          </p:spTgt>
                                        </p:tgtEl>
                                        <p:attrNameLst>
                                          <p:attrName>style.visibility</p:attrName>
                                        </p:attrNameLst>
                                      </p:cBhvr>
                                      <p:to>
                                        <p:strVal val="visible"/>
                                      </p:to>
                                    </p:set>
                                    <p:animEffect transition="in" filter="fade">
                                      <p:cBhvr>
                                        <p:cTn id="51" dur="500"/>
                                        <p:tgtEl>
                                          <p:spTgt spid="5">
                                            <p:graphicEl>
                                              <a:dgm id="{342647CC-7C06-4572-9837-C38BED73B66D}"/>
                                            </p:graphicEl>
                                          </p:spTgt>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5">
                                            <p:graphicEl>
                                              <a:dgm id="{9F9B9A21-6AE7-4703-8B21-9F8BAC3B162A}"/>
                                            </p:graphicEl>
                                          </p:spTgt>
                                        </p:tgtEl>
                                        <p:attrNameLst>
                                          <p:attrName>style.visibility</p:attrName>
                                        </p:attrNameLst>
                                      </p:cBhvr>
                                      <p:to>
                                        <p:strVal val="visible"/>
                                      </p:to>
                                    </p:set>
                                    <p:animEffect transition="in" filter="fade">
                                      <p:cBhvr>
                                        <p:cTn id="55" dur="500"/>
                                        <p:tgtEl>
                                          <p:spTgt spid="5">
                                            <p:graphicEl>
                                              <a:dgm id="{9F9B9A21-6AE7-4703-8B21-9F8BAC3B162A}"/>
                                            </p:graphicEl>
                                          </p:spTgt>
                                        </p:tgtEl>
                                      </p:cBhvr>
                                    </p:animEffect>
                                  </p:childTnLst>
                                </p:cTn>
                              </p:par>
                            </p:childTnLst>
                          </p:cTn>
                        </p:par>
                        <p:par>
                          <p:cTn id="56" fill="hold">
                            <p:stCondLst>
                              <p:cond delay="2000"/>
                            </p:stCondLst>
                            <p:childTnLst>
                              <p:par>
                                <p:cTn id="57" presetID="10" presetClass="entr" presetSubtype="0" fill="hold" grpId="0" nodeType="afterEffect">
                                  <p:stCondLst>
                                    <p:cond delay="0"/>
                                  </p:stCondLst>
                                  <p:childTnLst>
                                    <p:set>
                                      <p:cBhvr>
                                        <p:cTn id="58" dur="1" fill="hold">
                                          <p:stCondLst>
                                            <p:cond delay="0"/>
                                          </p:stCondLst>
                                        </p:cTn>
                                        <p:tgtEl>
                                          <p:spTgt spid="5">
                                            <p:graphicEl>
                                              <a:dgm id="{5658E797-A272-4587-93A6-E2EA7CE446C5}"/>
                                            </p:graphicEl>
                                          </p:spTgt>
                                        </p:tgtEl>
                                        <p:attrNameLst>
                                          <p:attrName>style.visibility</p:attrName>
                                        </p:attrNameLst>
                                      </p:cBhvr>
                                      <p:to>
                                        <p:strVal val="visible"/>
                                      </p:to>
                                    </p:set>
                                    <p:animEffect transition="in" filter="fade">
                                      <p:cBhvr>
                                        <p:cTn id="59" dur="500"/>
                                        <p:tgtEl>
                                          <p:spTgt spid="5">
                                            <p:graphicEl>
                                              <a:dgm id="{5658E797-A272-4587-93A6-E2EA7CE446C5}"/>
                                            </p:graphicEl>
                                          </p:spTgt>
                                        </p:tgtEl>
                                      </p:cBhvr>
                                    </p:animEffect>
                                  </p:childTnLst>
                                </p:cTn>
                              </p:par>
                            </p:childTnLst>
                          </p:cTn>
                        </p:par>
                        <p:par>
                          <p:cTn id="60" fill="hold">
                            <p:stCondLst>
                              <p:cond delay="2500"/>
                            </p:stCondLst>
                            <p:childTnLst>
                              <p:par>
                                <p:cTn id="61" presetID="10" presetClass="entr" presetSubtype="0" fill="hold" grpId="0" nodeType="afterEffect">
                                  <p:stCondLst>
                                    <p:cond delay="0"/>
                                  </p:stCondLst>
                                  <p:childTnLst>
                                    <p:set>
                                      <p:cBhvr>
                                        <p:cTn id="62" dur="1" fill="hold">
                                          <p:stCondLst>
                                            <p:cond delay="0"/>
                                          </p:stCondLst>
                                        </p:cTn>
                                        <p:tgtEl>
                                          <p:spTgt spid="5">
                                            <p:graphicEl>
                                              <a:dgm id="{D786FAA0-8883-49F3-9D6F-D8A8BCB22A18}"/>
                                            </p:graphicEl>
                                          </p:spTgt>
                                        </p:tgtEl>
                                        <p:attrNameLst>
                                          <p:attrName>style.visibility</p:attrName>
                                        </p:attrNameLst>
                                      </p:cBhvr>
                                      <p:to>
                                        <p:strVal val="visible"/>
                                      </p:to>
                                    </p:set>
                                    <p:animEffect transition="in" filter="fade">
                                      <p:cBhvr>
                                        <p:cTn id="63" dur="500"/>
                                        <p:tgtEl>
                                          <p:spTgt spid="5">
                                            <p:graphicEl>
                                              <a:dgm id="{D786FAA0-8883-49F3-9D6F-D8A8BCB22A18}"/>
                                            </p:graphicEl>
                                          </p:spTgt>
                                        </p:tgtEl>
                                      </p:cBhvr>
                                    </p:animEffect>
                                  </p:childTnLst>
                                </p:cTn>
                              </p:par>
                            </p:childTnLst>
                          </p:cTn>
                        </p:par>
                        <p:par>
                          <p:cTn id="64" fill="hold">
                            <p:stCondLst>
                              <p:cond delay="3000"/>
                            </p:stCondLst>
                            <p:childTnLst>
                              <p:par>
                                <p:cTn id="65" presetID="10" presetClass="entr" presetSubtype="0" fill="hold" grpId="0" nodeType="afterEffect">
                                  <p:stCondLst>
                                    <p:cond delay="0"/>
                                  </p:stCondLst>
                                  <p:childTnLst>
                                    <p:set>
                                      <p:cBhvr>
                                        <p:cTn id="66" dur="1" fill="hold">
                                          <p:stCondLst>
                                            <p:cond delay="0"/>
                                          </p:stCondLst>
                                        </p:cTn>
                                        <p:tgtEl>
                                          <p:spTgt spid="5">
                                            <p:graphicEl>
                                              <a:dgm id="{81B7F72A-587C-4649-8FDC-C8D77B3B5C98}"/>
                                            </p:graphicEl>
                                          </p:spTgt>
                                        </p:tgtEl>
                                        <p:attrNameLst>
                                          <p:attrName>style.visibility</p:attrName>
                                        </p:attrNameLst>
                                      </p:cBhvr>
                                      <p:to>
                                        <p:strVal val="visible"/>
                                      </p:to>
                                    </p:set>
                                    <p:animEffect transition="in" filter="fade">
                                      <p:cBhvr>
                                        <p:cTn id="67" dur="500"/>
                                        <p:tgtEl>
                                          <p:spTgt spid="5">
                                            <p:graphicEl>
                                              <a:dgm id="{81B7F72A-587C-4649-8FDC-C8D77B3B5C98}"/>
                                            </p:graphicEl>
                                          </p:spTgt>
                                        </p:tgtEl>
                                      </p:cBhvr>
                                    </p:animEffect>
                                  </p:childTnLst>
                                </p:cTn>
                              </p:par>
                            </p:childTnLst>
                          </p:cTn>
                        </p:par>
                        <p:par>
                          <p:cTn id="68" fill="hold">
                            <p:stCondLst>
                              <p:cond delay="3500"/>
                            </p:stCondLst>
                            <p:childTnLst>
                              <p:par>
                                <p:cTn id="69" presetID="10" presetClass="entr" presetSubtype="0" fill="hold" grpId="0" nodeType="afterEffect">
                                  <p:stCondLst>
                                    <p:cond delay="0"/>
                                  </p:stCondLst>
                                  <p:childTnLst>
                                    <p:set>
                                      <p:cBhvr>
                                        <p:cTn id="70" dur="1" fill="hold">
                                          <p:stCondLst>
                                            <p:cond delay="0"/>
                                          </p:stCondLst>
                                        </p:cTn>
                                        <p:tgtEl>
                                          <p:spTgt spid="5">
                                            <p:graphicEl>
                                              <a:dgm id="{A647F32C-43B4-43CD-B468-5D45A15ED759}"/>
                                            </p:graphicEl>
                                          </p:spTgt>
                                        </p:tgtEl>
                                        <p:attrNameLst>
                                          <p:attrName>style.visibility</p:attrName>
                                        </p:attrNameLst>
                                      </p:cBhvr>
                                      <p:to>
                                        <p:strVal val="visible"/>
                                      </p:to>
                                    </p:set>
                                    <p:animEffect transition="in" filter="fade">
                                      <p:cBhvr>
                                        <p:cTn id="71" dur="500"/>
                                        <p:tgtEl>
                                          <p:spTgt spid="5">
                                            <p:graphicEl>
                                              <a:dgm id="{A647F32C-43B4-43CD-B468-5D45A15ED759}"/>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
                                            <p:graphicEl>
                                              <a:dgm id="{3261324A-1754-4D54-868F-B19290F7C1F0}"/>
                                            </p:graphicEl>
                                          </p:spTgt>
                                        </p:tgtEl>
                                        <p:attrNameLst>
                                          <p:attrName>style.visibility</p:attrName>
                                        </p:attrNameLst>
                                      </p:cBhvr>
                                      <p:to>
                                        <p:strVal val="visible"/>
                                      </p:to>
                                    </p:set>
                                    <p:animEffect transition="in" filter="fade">
                                      <p:cBhvr>
                                        <p:cTn id="74" dur="500"/>
                                        <p:tgtEl>
                                          <p:spTgt spid="5">
                                            <p:graphicEl>
                                              <a:dgm id="{3261324A-1754-4D54-868F-B19290F7C1F0}"/>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5">
                                            <p:graphicEl>
                                              <a:dgm id="{F5296585-B5E3-47E0-96CD-8E0F09B9B4A8}"/>
                                            </p:graphicEl>
                                          </p:spTgt>
                                        </p:tgtEl>
                                        <p:attrNameLst>
                                          <p:attrName>style.visibility</p:attrName>
                                        </p:attrNameLst>
                                      </p:cBhvr>
                                      <p:to>
                                        <p:strVal val="visible"/>
                                      </p:to>
                                    </p:set>
                                    <p:animEffect transition="in" filter="fade">
                                      <p:cBhvr>
                                        <p:cTn id="79" dur="500"/>
                                        <p:tgtEl>
                                          <p:spTgt spid="5">
                                            <p:graphicEl>
                                              <a:dgm id="{F5296585-B5E3-47E0-96CD-8E0F09B9B4A8}"/>
                                            </p:graphicEl>
                                          </p:spTgt>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5">
                                            <p:graphicEl>
                                              <a:dgm id="{C42E1134-DD64-4FBE-BA10-6E1E4DE05497}"/>
                                            </p:graphicEl>
                                          </p:spTgt>
                                        </p:tgtEl>
                                        <p:attrNameLst>
                                          <p:attrName>style.visibility</p:attrName>
                                        </p:attrNameLst>
                                      </p:cBhvr>
                                      <p:to>
                                        <p:strVal val="visible"/>
                                      </p:to>
                                    </p:set>
                                    <p:animEffect transition="in" filter="fade">
                                      <p:cBhvr>
                                        <p:cTn id="83" dur="500"/>
                                        <p:tgtEl>
                                          <p:spTgt spid="5">
                                            <p:graphicEl>
                                              <a:dgm id="{C42E1134-DD64-4FBE-BA10-6E1E4DE05497}"/>
                                            </p:graphicEl>
                                          </p:spTgt>
                                        </p:tgtEl>
                                      </p:cBhvr>
                                    </p:animEffect>
                                  </p:childTnLst>
                                </p:cTn>
                              </p:par>
                            </p:childTnLst>
                          </p:cTn>
                        </p:par>
                        <p:par>
                          <p:cTn id="84" fill="hold">
                            <p:stCondLst>
                              <p:cond delay="1000"/>
                            </p:stCondLst>
                            <p:childTnLst>
                              <p:par>
                                <p:cTn id="85" presetID="10" presetClass="entr" presetSubtype="0" fill="hold" grpId="0" nodeType="afterEffect">
                                  <p:stCondLst>
                                    <p:cond delay="0"/>
                                  </p:stCondLst>
                                  <p:childTnLst>
                                    <p:set>
                                      <p:cBhvr>
                                        <p:cTn id="86" dur="1" fill="hold">
                                          <p:stCondLst>
                                            <p:cond delay="0"/>
                                          </p:stCondLst>
                                        </p:cTn>
                                        <p:tgtEl>
                                          <p:spTgt spid="5">
                                            <p:graphicEl>
                                              <a:dgm id="{CD2C4FF5-A68C-4170-A012-B69E08101239}"/>
                                            </p:graphicEl>
                                          </p:spTgt>
                                        </p:tgtEl>
                                        <p:attrNameLst>
                                          <p:attrName>style.visibility</p:attrName>
                                        </p:attrNameLst>
                                      </p:cBhvr>
                                      <p:to>
                                        <p:strVal val="visible"/>
                                      </p:to>
                                    </p:set>
                                    <p:animEffect transition="in" filter="fade">
                                      <p:cBhvr>
                                        <p:cTn id="87" dur="500"/>
                                        <p:tgtEl>
                                          <p:spTgt spid="5">
                                            <p:graphicEl>
                                              <a:dgm id="{CD2C4FF5-A68C-4170-A012-B69E08101239}"/>
                                            </p:graphicEl>
                                          </p:spTgt>
                                        </p:tgtEl>
                                      </p:cBhvr>
                                    </p:animEffect>
                                  </p:childTnLst>
                                </p:cTn>
                              </p:par>
                            </p:childTnLst>
                          </p:cTn>
                        </p:par>
                        <p:par>
                          <p:cTn id="88" fill="hold">
                            <p:stCondLst>
                              <p:cond delay="1500"/>
                            </p:stCondLst>
                            <p:childTnLst>
                              <p:par>
                                <p:cTn id="89" presetID="10" presetClass="entr" presetSubtype="0" fill="hold" grpId="0" nodeType="afterEffect">
                                  <p:stCondLst>
                                    <p:cond delay="0"/>
                                  </p:stCondLst>
                                  <p:childTnLst>
                                    <p:set>
                                      <p:cBhvr>
                                        <p:cTn id="90" dur="1" fill="hold">
                                          <p:stCondLst>
                                            <p:cond delay="0"/>
                                          </p:stCondLst>
                                        </p:cTn>
                                        <p:tgtEl>
                                          <p:spTgt spid="5">
                                            <p:graphicEl>
                                              <a:dgm id="{C9A472E9-4F87-4422-8F1F-68BE7CFF70F4}"/>
                                            </p:graphicEl>
                                          </p:spTgt>
                                        </p:tgtEl>
                                        <p:attrNameLst>
                                          <p:attrName>style.visibility</p:attrName>
                                        </p:attrNameLst>
                                      </p:cBhvr>
                                      <p:to>
                                        <p:strVal val="visible"/>
                                      </p:to>
                                    </p:set>
                                    <p:animEffect transition="in" filter="fade">
                                      <p:cBhvr>
                                        <p:cTn id="91" dur="500"/>
                                        <p:tgtEl>
                                          <p:spTgt spid="5">
                                            <p:graphicEl>
                                              <a:dgm id="{C9A472E9-4F87-4422-8F1F-68BE7CFF70F4}"/>
                                            </p:graphicEl>
                                          </p:spTgt>
                                        </p:tgtEl>
                                      </p:cBhvr>
                                    </p:animEffect>
                                  </p:childTnLst>
                                </p:cTn>
                              </p:par>
                            </p:childTnLst>
                          </p:cTn>
                        </p:par>
                        <p:par>
                          <p:cTn id="92" fill="hold">
                            <p:stCondLst>
                              <p:cond delay="2000"/>
                            </p:stCondLst>
                            <p:childTnLst>
                              <p:par>
                                <p:cTn id="93" presetID="10" presetClass="entr" presetSubtype="0" fill="hold" grpId="0" nodeType="afterEffect">
                                  <p:stCondLst>
                                    <p:cond delay="0"/>
                                  </p:stCondLst>
                                  <p:childTnLst>
                                    <p:set>
                                      <p:cBhvr>
                                        <p:cTn id="94" dur="1" fill="hold">
                                          <p:stCondLst>
                                            <p:cond delay="0"/>
                                          </p:stCondLst>
                                        </p:cTn>
                                        <p:tgtEl>
                                          <p:spTgt spid="5">
                                            <p:graphicEl>
                                              <a:dgm id="{FB2F5248-0CC5-4C66-9E91-A4519C7B107E}"/>
                                            </p:graphicEl>
                                          </p:spTgt>
                                        </p:tgtEl>
                                        <p:attrNameLst>
                                          <p:attrName>style.visibility</p:attrName>
                                        </p:attrNameLst>
                                      </p:cBhvr>
                                      <p:to>
                                        <p:strVal val="visible"/>
                                      </p:to>
                                    </p:set>
                                    <p:animEffect transition="in" filter="fade">
                                      <p:cBhvr>
                                        <p:cTn id="95" dur="500"/>
                                        <p:tgtEl>
                                          <p:spTgt spid="5">
                                            <p:graphicEl>
                                              <a:dgm id="{FB2F5248-0CC5-4C66-9E91-A4519C7B107E}"/>
                                            </p:graphicEl>
                                          </p:spTgt>
                                        </p:tgtEl>
                                      </p:cBhvr>
                                    </p:animEffect>
                                  </p:childTnLst>
                                </p:cTn>
                              </p:par>
                            </p:childTnLst>
                          </p:cTn>
                        </p:par>
                        <p:par>
                          <p:cTn id="96" fill="hold">
                            <p:stCondLst>
                              <p:cond delay="2500"/>
                            </p:stCondLst>
                            <p:childTnLst>
                              <p:par>
                                <p:cTn id="97" presetID="10" presetClass="entr" presetSubtype="0" fill="hold" grpId="0" nodeType="afterEffect">
                                  <p:stCondLst>
                                    <p:cond delay="0"/>
                                  </p:stCondLst>
                                  <p:childTnLst>
                                    <p:set>
                                      <p:cBhvr>
                                        <p:cTn id="98" dur="1" fill="hold">
                                          <p:stCondLst>
                                            <p:cond delay="0"/>
                                          </p:stCondLst>
                                        </p:cTn>
                                        <p:tgtEl>
                                          <p:spTgt spid="5">
                                            <p:graphicEl>
                                              <a:dgm id="{31E6391E-E0A3-4704-A30C-78EFF74493AF}"/>
                                            </p:graphicEl>
                                          </p:spTgt>
                                        </p:tgtEl>
                                        <p:attrNameLst>
                                          <p:attrName>style.visibility</p:attrName>
                                        </p:attrNameLst>
                                      </p:cBhvr>
                                      <p:to>
                                        <p:strVal val="visible"/>
                                      </p:to>
                                    </p:set>
                                    <p:animEffect transition="in" filter="fade">
                                      <p:cBhvr>
                                        <p:cTn id="99" dur="500"/>
                                        <p:tgtEl>
                                          <p:spTgt spid="5">
                                            <p:graphicEl>
                                              <a:dgm id="{31E6391E-E0A3-4704-A30C-78EFF74493AF}"/>
                                            </p:graphicEl>
                                          </p:spTgt>
                                        </p:tgtEl>
                                      </p:cBhvr>
                                    </p:animEffect>
                                  </p:childTnLst>
                                </p:cTn>
                              </p:par>
                            </p:childTnLst>
                          </p:cTn>
                        </p:par>
                        <p:par>
                          <p:cTn id="100" fill="hold">
                            <p:stCondLst>
                              <p:cond delay="3000"/>
                            </p:stCondLst>
                            <p:childTnLst>
                              <p:par>
                                <p:cTn id="101" presetID="10" presetClass="entr" presetSubtype="0" fill="hold" grpId="0" nodeType="afterEffect">
                                  <p:stCondLst>
                                    <p:cond delay="0"/>
                                  </p:stCondLst>
                                  <p:childTnLst>
                                    <p:set>
                                      <p:cBhvr>
                                        <p:cTn id="102" dur="1" fill="hold">
                                          <p:stCondLst>
                                            <p:cond delay="0"/>
                                          </p:stCondLst>
                                        </p:cTn>
                                        <p:tgtEl>
                                          <p:spTgt spid="5">
                                            <p:graphicEl>
                                              <a:dgm id="{09C3A0B7-63C8-4BFC-800D-F7788AA164ED}"/>
                                            </p:graphicEl>
                                          </p:spTgt>
                                        </p:tgtEl>
                                        <p:attrNameLst>
                                          <p:attrName>style.visibility</p:attrName>
                                        </p:attrNameLst>
                                      </p:cBhvr>
                                      <p:to>
                                        <p:strVal val="visible"/>
                                      </p:to>
                                    </p:set>
                                    <p:animEffect transition="in" filter="fade">
                                      <p:cBhvr>
                                        <p:cTn id="103" dur="500"/>
                                        <p:tgtEl>
                                          <p:spTgt spid="5">
                                            <p:graphicEl>
                                              <a:dgm id="{09C3A0B7-63C8-4BFC-800D-F7788AA164ED}"/>
                                            </p:graphicEl>
                                          </p:spTgt>
                                        </p:tgtEl>
                                      </p:cBhvr>
                                    </p:animEffect>
                                  </p:childTnLst>
                                </p:cTn>
                              </p:par>
                            </p:childTnLst>
                          </p:cTn>
                        </p:par>
                        <p:par>
                          <p:cTn id="104" fill="hold">
                            <p:stCondLst>
                              <p:cond delay="3500"/>
                            </p:stCondLst>
                            <p:childTnLst>
                              <p:par>
                                <p:cTn id="105" presetID="10" presetClass="entr" presetSubtype="0" fill="hold" grpId="0" nodeType="afterEffect">
                                  <p:stCondLst>
                                    <p:cond delay="0"/>
                                  </p:stCondLst>
                                  <p:childTnLst>
                                    <p:set>
                                      <p:cBhvr>
                                        <p:cTn id="106" dur="1" fill="hold">
                                          <p:stCondLst>
                                            <p:cond delay="0"/>
                                          </p:stCondLst>
                                        </p:cTn>
                                        <p:tgtEl>
                                          <p:spTgt spid="5">
                                            <p:graphicEl>
                                              <a:dgm id="{841C4A14-5457-4877-A7B6-311771C97BDF}"/>
                                            </p:graphicEl>
                                          </p:spTgt>
                                        </p:tgtEl>
                                        <p:attrNameLst>
                                          <p:attrName>style.visibility</p:attrName>
                                        </p:attrNameLst>
                                      </p:cBhvr>
                                      <p:to>
                                        <p:strVal val="visible"/>
                                      </p:to>
                                    </p:set>
                                    <p:animEffect transition="in" filter="fade">
                                      <p:cBhvr>
                                        <p:cTn id="107" dur="500"/>
                                        <p:tgtEl>
                                          <p:spTgt spid="5">
                                            <p:graphicEl>
                                              <a:dgm id="{841C4A14-5457-4877-A7B6-311771C97BDF}"/>
                                            </p:graphicEl>
                                          </p:spTgt>
                                        </p:tgtEl>
                                      </p:cBhvr>
                                    </p:animEffect>
                                  </p:childTnLst>
                                </p:cTn>
                              </p:par>
                            </p:childTnLst>
                          </p:cTn>
                        </p:par>
                        <p:par>
                          <p:cTn id="108" fill="hold">
                            <p:stCondLst>
                              <p:cond delay="4000"/>
                            </p:stCondLst>
                            <p:childTnLst>
                              <p:par>
                                <p:cTn id="109" presetID="10" presetClass="entr" presetSubtype="0" fill="hold" grpId="0" nodeType="afterEffect">
                                  <p:stCondLst>
                                    <p:cond delay="0"/>
                                  </p:stCondLst>
                                  <p:childTnLst>
                                    <p:set>
                                      <p:cBhvr>
                                        <p:cTn id="110" dur="1" fill="hold">
                                          <p:stCondLst>
                                            <p:cond delay="0"/>
                                          </p:stCondLst>
                                        </p:cTn>
                                        <p:tgtEl>
                                          <p:spTgt spid="5">
                                            <p:graphicEl>
                                              <a:dgm id="{3B915432-9D88-46A6-8261-E20AFE0DBE96}"/>
                                            </p:graphicEl>
                                          </p:spTgt>
                                        </p:tgtEl>
                                        <p:attrNameLst>
                                          <p:attrName>style.visibility</p:attrName>
                                        </p:attrNameLst>
                                      </p:cBhvr>
                                      <p:to>
                                        <p:strVal val="visible"/>
                                      </p:to>
                                    </p:set>
                                    <p:animEffect transition="in" filter="fade">
                                      <p:cBhvr>
                                        <p:cTn id="111" dur="500"/>
                                        <p:tgtEl>
                                          <p:spTgt spid="5">
                                            <p:graphicEl>
                                              <a:dgm id="{3B915432-9D88-46A6-8261-E20AFE0DBE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PISA financial literacy </a:t>
            </a:r>
            <a:br>
              <a:rPr lang="en-GB" dirty="0" smtClean="0"/>
            </a:br>
            <a:r>
              <a:rPr lang="en-GB" dirty="0" smtClean="0"/>
              <a:t>assessment framework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7930962"/>
              </p:ext>
            </p:extLst>
          </p:nvPr>
        </p:nvGraphicFramePr>
        <p:xfrm>
          <a:off x="107504" y="1340768"/>
          <a:ext cx="2658641" cy="452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DEBB3E9-AE79-4C1E-AB43-19CAFC38B905}" type="slidenum">
              <a:rPr lang="en-US" smtClean="0"/>
              <a:pPr/>
              <a:t>9</a:t>
            </a:fld>
            <a:endParaRPr lang="en-US" dirty="0"/>
          </a:p>
        </p:txBody>
      </p:sp>
      <p:sp>
        <p:nvSpPr>
          <p:cNvPr id="7" name="Rounded Rectangular Callout 6"/>
          <p:cNvSpPr/>
          <p:nvPr/>
        </p:nvSpPr>
        <p:spPr>
          <a:xfrm>
            <a:off x="2987824" y="1556792"/>
            <a:ext cx="3816424" cy="792088"/>
          </a:xfrm>
          <a:prstGeom prst="wedgeRoundRectCallout">
            <a:avLst>
              <a:gd name="adj1" fmla="val -57072"/>
              <a:gd name="adj2" fmla="val 1053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t>Coins and notes</a:t>
            </a:r>
          </a:p>
          <a:p>
            <a:pPr marL="285750" indent="-285750">
              <a:buFont typeface="Arial" panose="020B0604020202020204" pitchFamily="34" charset="0"/>
              <a:buChar char="•"/>
            </a:pPr>
            <a:r>
              <a:rPr lang="en-GB" sz="1400" dirty="0" smtClean="0"/>
              <a:t>Different ways of making payments</a:t>
            </a:r>
          </a:p>
          <a:p>
            <a:pPr marL="285750" indent="-285750">
              <a:buFont typeface="Arial" panose="020B0604020202020204" pitchFamily="34" charset="0"/>
              <a:buChar char="•"/>
            </a:pPr>
            <a:r>
              <a:rPr lang="en-GB" sz="1400" dirty="0" smtClean="0"/>
              <a:t>Understanding bank statements</a:t>
            </a:r>
            <a:endParaRPr lang="en-GB" sz="1400" dirty="0"/>
          </a:p>
        </p:txBody>
      </p:sp>
      <p:sp>
        <p:nvSpPr>
          <p:cNvPr id="8" name="Rounded Rectangular Callout 7"/>
          <p:cNvSpPr/>
          <p:nvPr/>
        </p:nvSpPr>
        <p:spPr>
          <a:xfrm>
            <a:off x="3779912" y="2636912"/>
            <a:ext cx="3816424" cy="792088"/>
          </a:xfrm>
          <a:prstGeom prst="wedgeRoundRectCallout">
            <a:avLst>
              <a:gd name="adj1" fmla="val -76146"/>
              <a:gd name="adj2" fmla="val 683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t>Saving and spending</a:t>
            </a:r>
          </a:p>
          <a:p>
            <a:pPr marL="285750" indent="-285750">
              <a:buFont typeface="Arial" panose="020B0604020202020204" pitchFamily="34" charset="0"/>
              <a:buChar char="•"/>
            </a:pPr>
            <a:r>
              <a:rPr lang="en-GB" sz="1400" dirty="0" smtClean="0"/>
              <a:t>Credit and debt</a:t>
            </a:r>
          </a:p>
          <a:p>
            <a:pPr marL="285750" indent="-285750">
              <a:buFont typeface="Arial" panose="020B0604020202020204" pitchFamily="34" charset="0"/>
              <a:buChar char="•"/>
            </a:pPr>
            <a:r>
              <a:rPr lang="en-GB" sz="1400" dirty="0" smtClean="0"/>
              <a:t>Financial decision making</a:t>
            </a:r>
            <a:endParaRPr lang="en-GB" sz="1400" dirty="0"/>
          </a:p>
        </p:txBody>
      </p:sp>
      <p:sp>
        <p:nvSpPr>
          <p:cNvPr id="9" name="Rounded Rectangular Callout 8"/>
          <p:cNvSpPr/>
          <p:nvPr/>
        </p:nvSpPr>
        <p:spPr>
          <a:xfrm>
            <a:off x="5004048" y="3573016"/>
            <a:ext cx="3816424" cy="1057186"/>
          </a:xfrm>
          <a:prstGeom prst="wedgeRoundRectCallout">
            <a:avLst>
              <a:gd name="adj1" fmla="val -110108"/>
              <a:gd name="adj2" fmla="val 193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t>Investment and saving</a:t>
            </a:r>
          </a:p>
          <a:p>
            <a:pPr marL="285750" indent="-285750">
              <a:buFont typeface="Arial" panose="020B0604020202020204" pitchFamily="34" charset="0"/>
              <a:buChar char="•"/>
            </a:pPr>
            <a:r>
              <a:rPr lang="en-GB" sz="1400" dirty="0" smtClean="0"/>
              <a:t>Diversification</a:t>
            </a:r>
          </a:p>
          <a:p>
            <a:pPr marL="285750" indent="-285750">
              <a:buFont typeface="Arial" panose="020B0604020202020204" pitchFamily="34" charset="0"/>
              <a:buChar char="•"/>
            </a:pPr>
            <a:r>
              <a:rPr lang="en-GB" sz="1400" dirty="0" smtClean="0"/>
              <a:t>Using credit</a:t>
            </a:r>
          </a:p>
          <a:p>
            <a:pPr marL="285750" indent="-285750">
              <a:buFont typeface="Arial" panose="020B0604020202020204" pitchFamily="34" charset="0"/>
              <a:buChar char="•"/>
            </a:pPr>
            <a:r>
              <a:rPr lang="en-GB" sz="1400" dirty="0" smtClean="0"/>
              <a:t>Volatility of the market</a:t>
            </a:r>
          </a:p>
          <a:p>
            <a:pPr marL="285750" indent="-285750">
              <a:buFont typeface="Arial" panose="020B0604020202020204" pitchFamily="34" charset="0"/>
              <a:buChar char="•"/>
            </a:pPr>
            <a:r>
              <a:rPr lang="en-GB" sz="1400" dirty="0" smtClean="0"/>
              <a:t>Exchange rates</a:t>
            </a:r>
            <a:endParaRPr lang="en-GB" sz="1400" dirty="0"/>
          </a:p>
        </p:txBody>
      </p:sp>
      <p:sp>
        <p:nvSpPr>
          <p:cNvPr id="22" name="Rounded Rectangular Callout 21"/>
          <p:cNvSpPr/>
          <p:nvPr/>
        </p:nvSpPr>
        <p:spPr>
          <a:xfrm>
            <a:off x="4139952" y="5085184"/>
            <a:ext cx="3888432" cy="792088"/>
          </a:xfrm>
          <a:prstGeom prst="wedgeRoundRectCallout">
            <a:avLst>
              <a:gd name="adj1" fmla="val -86584"/>
              <a:gd name="adj2" fmla="val -390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t>Consumer rights and responsibilities</a:t>
            </a:r>
          </a:p>
          <a:p>
            <a:pPr marL="285750" indent="-285750">
              <a:buFont typeface="Arial" panose="020B0604020202020204" pitchFamily="34" charset="0"/>
              <a:buChar char="•"/>
            </a:pPr>
            <a:r>
              <a:rPr lang="en-GB" sz="1400" dirty="0" smtClean="0"/>
              <a:t>Understanding of the wider financial, economic and social system</a:t>
            </a:r>
            <a:endParaRPr lang="en-GB" sz="1400" dirty="0"/>
          </a:p>
        </p:txBody>
      </p:sp>
      <p:sp>
        <p:nvSpPr>
          <p:cNvPr id="10" name="Slide Number Placeholder 2"/>
          <p:cNvSpPr txBox="1">
            <a:spLocks/>
          </p:cNvSpPr>
          <p:nvPr/>
        </p:nvSpPr>
        <p:spPr>
          <a:xfrm>
            <a:off x="0" y="180241"/>
            <a:ext cx="539552" cy="368439"/>
          </a:xfrm>
          <a:prstGeom prst="rect">
            <a:avLst/>
          </a:prstGeom>
        </p:spPr>
        <p:txBody>
          <a:bodyPr/>
          <a:lstStyle>
            <a:defPPr>
              <a:defRPr lang="en-US"/>
            </a:defPPr>
            <a:lvl1pPr marL="0" algn="l" defTabSz="914400" rtl="0" eaLnBrk="1" latinLnBrk="0" hangingPunct="1">
              <a:defRPr sz="1800" b="1" kern="1200">
                <a:solidFill>
                  <a:srgbClr val="278D99"/>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364164-D7C2-4011-A351-B5EC1CE463BF}" type="slidenum">
              <a:rPr lang="ko-KR" altLang="en-US" smtClean="0"/>
              <a:pPr/>
              <a:t>9</a:t>
            </a:fld>
            <a:endParaRPr lang="ko-KR" altLang="en-US" dirty="0"/>
          </a:p>
        </p:txBody>
      </p:sp>
    </p:spTree>
    <p:extLst>
      <p:ext uri="{BB962C8B-B14F-4D97-AF65-F5344CB8AC3E}">
        <p14:creationId xmlns:p14="http://schemas.microsoft.com/office/powerpoint/2010/main" val="4020313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9|4|5.8|4.5|17.9|9|1.4|6.6"/>
</p:tagLst>
</file>

<file path=ppt/theme/theme1.xml><?xml version="1.0" encoding="utf-8"?>
<a:theme xmlns:a="http://schemas.openxmlformats.org/drawingml/2006/main" name="OECD_PISA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5A9000"/>
        </a:solidFill>
        <a:ln>
          <a:noFill/>
        </a:ln>
      </a:spPr>
      <a:bodyPr anchor="ctr"/>
      <a:lstStyle>
        <a:defPPr>
          <a:defRPr sz="1200" dirty="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398E98"/>
      </a:accent1>
      <a:accent2>
        <a:srgbClr val="CB5D2D"/>
      </a:accent2>
      <a:accent3>
        <a:srgbClr val="7F7B8F"/>
      </a:accent3>
      <a:accent4>
        <a:srgbClr val="5F7883"/>
      </a:accent4>
      <a:accent5>
        <a:srgbClr val="BFBFBF"/>
      </a:accent5>
      <a:accent6>
        <a:srgbClr val="F8DC6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Custom 40">
      <a:dk1>
        <a:sysClr val="windowText" lastClr="000000"/>
      </a:dk1>
      <a:lt1>
        <a:sysClr val="window" lastClr="FFFFFF"/>
      </a:lt1>
      <a:dk2>
        <a:srgbClr val="04629A"/>
      </a:dk2>
      <a:lt2>
        <a:srgbClr val="FFFFFF"/>
      </a:lt2>
      <a:accent1>
        <a:srgbClr val="6D6E71"/>
      </a:accent1>
      <a:accent2>
        <a:srgbClr val="ABD037"/>
      </a:accent2>
      <a:accent3>
        <a:srgbClr val="7F7C8F"/>
      </a:accent3>
      <a:accent4>
        <a:srgbClr val="D25F26"/>
      </a:accent4>
      <a:accent5>
        <a:srgbClr val="BE3A50"/>
      </a:accent5>
      <a:accent6>
        <a:srgbClr val="1CA0CD"/>
      </a:accent6>
      <a:hlink>
        <a:srgbClr val="0563C1"/>
      </a:hlink>
      <a:folHlink>
        <a:srgbClr val="D9E8F3"/>
      </a:folHlink>
    </a:clrScheme>
    <a:fontScheme name="Custom 20">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OECD_PISA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5A9000"/>
        </a:solidFill>
        <a:ln>
          <a:noFill/>
        </a:ln>
      </a:spPr>
      <a:bodyPr anchor="ctr"/>
      <a:lstStyle>
        <a:defPPr>
          <a:defRPr sz="1200" dirty="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5.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10975</TotalTime>
  <Words>1344</Words>
  <Application>Microsoft Macintosh PowerPoint</Application>
  <PresentationFormat>On-screen Show (4:3)</PresentationFormat>
  <Paragraphs>198</Paragraphs>
  <Slides>15</Slides>
  <Notes>7</Notes>
  <HiddenSlides>5</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OECD_PISA_theme</vt:lpstr>
      <vt:lpstr>Office Theme</vt:lpstr>
      <vt:lpstr>1_Office Theme</vt:lpstr>
      <vt:lpstr>1_OECD_PISA_theme</vt:lpstr>
      <vt:lpstr>PowerPoint Presentation</vt:lpstr>
      <vt:lpstr>PISA in brief</vt:lpstr>
      <vt:lpstr>PowerPoint Presentation</vt:lpstr>
      <vt:lpstr>% of students with a bank account</vt:lpstr>
      <vt:lpstr>% with a prepaid debit card</vt:lpstr>
      <vt:lpstr>And many teenagers are managing their  mobile phone costs</vt:lpstr>
      <vt:lpstr>Reliance on student loans </vt:lpstr>
      <vt:lpstr>PISA financial literacy  assessment framework</vt:lpstr>
      <vt:lpstr>PISA financial literacy  assessment framework</vt:lpstr>
      <vt:lpstr>PISA financial literacy  assessment framework</vt:lpstr>
      <vt:lpstr>PISA financial literacy  assessment framework</vt:lpstr>
      <vt:lpstr>Examples of what this might mean for 15 year olds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 Problem Solving</dc:title>
  <dc:creator>francesco.avvisati@oecd.org</dc:creator>
  <cp:lastModifiedBy>Josie Brennan</cp:lastModifiedBy>
  <cp:revision>585</cp:revision>
  <cp:lastPrinted>2014-06-26T07:24:44Z</cp:lastPrinted>
  <dcterms:created xsi:type="dcterms:W3CDTF">2013-11-20T01:13:27Z</dcterms:created>
  <dcterms:modified xsi:type="dcterms:W3CDTF">2014-08-04T01:34:14Z</dcterms:modified>
</cp:coreProperties>
</file>