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2"/>
  </p:notesMasterIdLst>
  <p:sldIdLst>
    <p:sldId id="257" r:id="rId3"/>
    <p:sldId id="258" r:id="rId4"/>
    <p:sldId id="260" r:id="rId5"/>
    <p:sldId id="261" r:id="rId6"/>
    <p:sldId id="262" r:id="rId7"/>
    <p:sldId id="259" r:id="rId8"/>
    <p:sldId id="264" r:id="rId9"/>
    <p:sldId id="265" r:id="rId10"/>
    <p:sldId id="263" r:id="rId11"/>
  </p:sldIdLst>
  <p:sldSz cx="9144000" cy="6858000" type="screen4x3"/>
  <p:notesSz cx="6858000" cy="9144000"/>
  <p:custDataLst>
    <p:tags r:id="rId13"/>
  </p:custDataLst>
  <p:defaultTextStyle>
    <a:defPPr>
      <a:defRPr lang="en-US"/>
    </a:defPPr>
    <a:lvl1pPr marL="0" algn="l" defTabSz="914174" rtl="0" eaLnBrk="1" latinLnBrk="0" hangingPunct="1">
      <a:defRPr sz="1800" kern="1200">
        <a:solidFill>
          <a:schemeClr val="tx1"/>
        </a:solidFill>
        <a:latin typeface="+mn-lt"/>
        <a:ea typeface="+mn-ea"/>
        <a:cs typeface="+mn-cs"/>
      </a:defRPr>
    </a:lvl1pPr>
    <a:lvl2pPr marL="457088" algn="l" defTabSz="914174" rtl="0" eaLnBrk="1" latinLnBrk="0" hangingPunct="1">
      <a:defRPr sz="1800" kern="1200">
        <a:solidFill>
          <a:schemeClr val="tx1"/>
        </a:solidFill>
        <a:latin typeface="+mn-lt"/>
        <a:ea typeface="+mn-ea"/>
        <a:cs typeface="+mn-cs"/>
      </a:defRPr>
    </a:lvl2pPr>
    <a:lvl3pPr marL="914174" algn="l" defTabSz="914174" rtl="0" eaLnBrk="1" latinLnBrk="0" hangingPunct="1">
      <a:defRPr sz="1800" kern="1200">
        <a:solidFill>
          <a:schemeClr val="tx1"/>
        </a:solidFill>
        <a:latin typeface="+mn-lt"/>
        <a:ea typeface="+mn-ea"/>
        <a:cs typeface="+mn-cs"/>
      </a:defRPr>
    </a:lvl3pPr>
    <a:lvl4pPr marL="1371261" algn="l" defTabSz="914174" rtl="0" eaLnBrk="1" latinLnBrk="0" hangingPunct="1">
      <a:defRPr sz="1800" kern="1200">
        <a:solidFill>
          <a:schemeClr val="tx1"/>
        </a:solidFill>
        <a:latin typeface="+mn-lt"/>
        <a:ea typeface="+mn-ea"/>
        <a:cs typeface="+mn-cs"/>
      </a:defRPr>
    </a:lvl4pPr>
    <a:lvl5pPr marL="1828348" algn="l" defTabSz="914174" rtl="0" eaLnBrk="1" latinLnBrk="0" hangingPunct="1">
      <a:defRPr sz="1800" kern="1200">
        <a:solidFill>
          <a:schemeClr val="tx1"/>
        </a:solidFill>
        <a:latin typeface="+mn-lt"/>
        <a:ea typeface="+mn-ea"/>
        <a:cs typeface="+mn-cs"/>
      </a:defRPr>
    </a:lvl5pPr>
    <a:lvl6pPr marL="2285434" algn="l" defTabSz="914174" rtl="0" eaLnBrk="1" latinLnBrk="0" hangingPunct="1">
      <a:defRPr sz="1800" kern="1200">
        <a:solidFill>
          <a:schemeClr val="tx1"/>
        </a:solidFill>
        <a:latin typeface="+mn-lt"/>
        <a:ea typeface="+mn-ea"/>
        <a:cs typeface="+mn-cs"/>
      </a:defRPr>
    </a:lvl6pPr>
    <a:lvl7pPr marL="2742522" algn="l" defTabSz="914174" rtl="0" eaLnBrk="1" latinLnBrk="0" hangingPunct="1">
      <a:defRPr sz="1800" kern="1200">
        <a:solidFill>
          <a:schemeClr val="tx1"/>
        </a:solidFill>
        <a:latin typeface="+mn-lt"/>
        <a:ea typeface="+mn-ea"/>
        <a:cs typeface="+mn-cs"/>
      </a:defRPr>
    </a:lvl7pPr>
    <a:lvl8pPr marL="3199609" algn="l" defTabSz="914174" rtl="0" eaLnBrk="1" latinLnBrk="0" hangingPunct="1">
      <a:defRPr sz="1800" kern="1200">
        <a:solidFill>
          <a:schemeClr val="tx1"/>
        </a:solidFill>
        <a:latin typeface="+mn-lt"/>
        <a:ea typeface="+mn-ea"/>
        <a:cs typeface="+mn-cs"/>
      </a:defRPr>
    </a:lvl8pPr>
    <a:lvl9pPr marL="3656696" algn="l" defTabSz="91417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383" autoAdjust="0"/>
  </p:normalViewPr>
  <p:slideViewPr>
    <p:cSldViewPr>
      <p:cViewPr varScale="1">
        <p:scale>
          <a:sx n="81" d="100"/>
          <a:sy n="81" d="100"/>
        </p:scale>
        <p:origin x="49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E7A48B-DE77-485C-9912-242DBDBE4CBA}" type="datetimeFigureOut">
              <a:rPr lang="en-NZ" smtClean="0"/>
              <a:t>22/11/2016</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7CE18-169F-4572-A7B6-24E21A348DF7}" type="slidenum">
              <a:rPr lang="en-NZ" smtClean="0"/>
              <a:t>‹#›</a:t>
            </a:fld>
            <a:endParaRPr lang="en-NZ"/>
          </a:p>
        </p:txBody>
      </p:sp>
    </p:spTree>
    <p:extLst>
      <p:ext uri="{BB962C8B-B14F-4D97-AF65-F5344CB8AC3E}">
        <p14:creationId xmlns:p14="http://schemas.microsoft.com/office/powerpoint/2010/main" val="156016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3D47CE18-169F-4572-A7B6-24E21A348DF7}" type="slidenum">
              <a:rPr lang="en-NZ" smtClean="0"/>
              <a:t>2</a:t>
            </a:fld>
            <a:endParaRPr lang="en-NZ"/>
          </a:p>
        </p:txBody>
      </p:sp>
    </p:spTree>
    <p:extLst>
      <p:ext uri="{BB962C8B-B14F-4D97-AF65-F5344CB8AC3E}">
        <p14:creationId xmlns:p14="http://schemas.microsoft.com/office/powerpoint/2010/main" val="96263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3D47CE18-169F-4572-A7B6-24E21A348DF7}" type="slidenum">
              <a:rPr lang="en-NZ" smtClean="0"/>
              <a:t>3</a:t>
            </a:fld>
            <a:endParaRPr lang="en-NZ"/>
          </a:p>
        </p:txBody>
      </p:sp>
    </p:spTree>
    <p:extLst>
      <p:ext uri="{BB962C8B-B14F-4D97-AF65-F5344CB8AC3E}">
        <p14:creationId xmlns:p14="http://schemas.microsoft.com/office/powerpoint/2010/main" val="2067801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79738"/>
            <a:ext cx="7772400" cy="822225"/>
          </a:xfrm>
          <a:prstGeom prst="rect">
            <a:avLst/>
          </a:prstGeom>
        </p:spPr>
        <p:txBody>
          <a:bodyPr lIns="80155" tIns="40078" rIns="80155" bIns="40078"/>
          <a:lstStyle>
            <a:lvl1pPr>
              <a:defRPr sz="3500">
                <a:solidFill>
                  <a:schemeClr val="bg1"/>
                </a:solidFill>
                <a:latin typeface="Times New Roman" pitchFamily="18" charset="0"/>
                <a:cs typeface="Times New Roman" pitchFamily="18"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2" y="5761083"/>
            <a:ext cx="6400800" cy="780899"/>
          </a:xfrm>
          <a:prstGeom prst="rect">
            <a:avLst/>
          </a:prstGeom>
        </p:spPr>
        <p:txBody>
          <a:bodyPr lIns="80155" tIns="40078" rIns="80155" bIns="40078"/>
          <a:lstStyle>
            <a:lvl1pPr marL="0" indent="0" algn="ctr">
              <a:buNone/>
              <a:defRPr sz="2500">
                <a:solidFill>
                  <a:schemeClr val="bg1"/>
                </a:solidFill>
                <a:latin typeface="Times New Roman" pitchFamily="18" charset="0"/>
                <a:cs typeface="Times New Roman" pitchFamily="18" charset="0"/>
              </a:defRPr>
            </a:lvl1pPr>
            <a:lvl2pPr marL="436327" indent="0" algn="ctr">
              <a:buNone/>
              <a:defRPr>
                <a:solidFill>
                  <a:schemeClr val="tx1">
                    <a:tint val="75000"/>
                  </a:schemeClr>
                </a:solidFill>
              </a:defRPr>
            </a:lvl2pPr>
            <a:lvl3pPr marL="872653" indent="0" algn="ctr">
              <a:buNone/>
              <a:defRPr>
                <a:solidFill>
                  <a:schemeClr val="tx1">
                    <a:tint val="75000"/>
                  </a:schemeClr>
                </a:solidFill>
              </a:defRPr>
            </a:lvl3pPr>
            <a:lvl4pPr marL="1308980" indent="0" algn="ctr">
              <a:buNone/>
              <a:defRPr>
                <a:solidFill>
                  <a:schemeClr val="tx1">
                    <a:tint val="75000"/>
                  </a:schemeClr>
                </a:solidFill>
              </a:defRPr>
            </a:lvl4pPr>
            <a:lvl5pPr marL="1745307" indent="0" algn="ctr">
              <a:buNone/>
              <a:defRPr>
                <a:solidFill>
                  <a:schemeClr val="tx1">
                    <a:tint val="75000"/>
                  </a:schemeClr>
                </a:solidFill>
              </a:defRPr>
            </a:lvl5pPr>
            <a:lvl6pPr marL="2181633" indent="0" algn="ctr">
              <a:buNone/>
              <a:defRPr>
                <a:solidFill>
                  <a:schemeClr val="tx1">
                    <a:tint val="75000"/>
                  </a:schemeClr>
                </a:solidFill>
              </a:defRPr>
            </a:lvl6pPr>
            <a:lvl7pPr marL="2617960" indent="0" algn="ctr">
              <a:buNone/>
              <a:defRPr>
                <a:solidFill>
                  <a:schemeClr val="tx1">
                    <a:tint val="75000"/>
                  </a:schemeClr>
                </a:solidFill>
              </a:defRPr>
            </a:lvl7pPr>
            <a:lvl8pPr marL="3054286" indent="0" algn="ctr">
              <a:buNone/>
              <a:defRPr>
                <a:solidFill>
                  <a:schemeClr val="tx1">
                    <a:tint val="75000"/>
                  </a:schemeClr>
                </a:solidFill>
              </a:defRPr>
            </a:lvl8pPr>
            <a:lvl9pPr marL="3490613"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181245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677" y="274955"/>
            <a:ext cx="8228649" cy="562844"/>
          </a:xfrm>
          <a:prstGeom prst="rect">
            <a:avLst/>
          </a:prstGeom>
        </p:spPr>
        <p:txBody>
          <a:bodyPr rtlCol="0">
            <a:normAutofit/>
          </a:bodyPr>
          <a:lstStyle>
            <a:lvl1pPr>
              <a:defRPr b="0" i="0">
                <a:latin typeface="Times New Roman" pitchFamily="18" charset="0"/>
                <a:cs typeface="Times New Roman" pitchFamily="18" charset="0"/>
              </a:defRPr>
            </a:lvl1pPr>
          </a:lstStyle>
          <a:p>
            <a:r>
              <a:rPr lang="en-AU" dirty="0" smtClean="0"/>
              <a:t>Click to edit Master title style</a:t>
            </a:r>
            <a:endParaRPr lang="en-GB" dirty="0"/>
          </a:p>
        </p:txBody>
      </p:sp>
      <p:sp>
        <p:nvSpPr>
          <p:cNvPr id="4" name="Text Placeholder 2"/>
          <p:cNvSpPr>
            <a:spLocks noGrp="1"/>
          </p:cNvSpPr>
          <p:nvPr>
            <p:ph idx="1"/>
          </p:nvPr>
        </p:nvSpPr>
        <p:spPr>
          <a:xfrm>
            <a:off x="457677" y="967359"/>
            <a:ext cx="8228649" cy="4728944"/>
          </a:xfrm>
          <a:prstGeom prst="rect">
            <a:avLst/>
          </a:prstGeom>
        </p:spPr>
        <p:txBody>
          <a:bodyPr rtlCol="0">
            <a:normAutofit/>
          </a:bodyPr>
          <a:lstStyle>
            <a:lvl1pPr algn="l">
              <a:defRPr sz="2800" b="0" i="0">
                <a:latin typeface="Times New Roman" pitchFamily="18" charset="0"/>
                <a:cs typeface="Times New Roman" pitchFamily="18" charset="0"/>
              </a:defRPr>
            </a:lvl1pPr>
            <a:lvl2pPr algn="l">
              <a:defRPr sz="1200" b="0" i="0">
                <a:latin typeface="C Univers 57 Condensed"/>
                <a:cs typeface="C Univers 57 Condensed"/>
              </a:defRPr>
            </a:lvl2pPr>
            <a:lvl3pPr algn="l">
              <a:defRPr sz="1200" b="0" i="0">
                <a:latin typeface="C Univers 57 Condensed"/>
                <a:cs typeface="C Univers 57 Condensed"/>
              </a:defRPr>
            </a:lvl3pPr>
            <a:lvl4pPr algn="l">
              <a:defRPr sz="1200" b="0" i="0">
                <a:latin typeface="C Univers 57 Condensed"/>
                <a:cs typeface="C Univers 57 Condensed"/>
              </a:defRPr>
            </a:lvl4pPr>
            <a:lvl5pPr algn="l">
              <a:defRPr sz="1200" b="0" i="0">
                <a:latin typeface="C Univers 57 Condensed"/>
                <a:cs typeface="C Univers 57 Condensed"/>
              </a:defRPr>
            </a:lvl5pPr>
          </a:lstStyle>
          <a:p>
            <a:pPr lvl="0"/>
            <a:endParaRPr lang="en-GB" noProof="0" dirty="0"/>
          </a:p>
        </p:txBody>
      </p:sp>
    </p:spTree>
    <p:extLst>
      <p:ext uri="{BB962C8B-B14F-4D97-AF65-F5344CB8AC3E}">
        <p14:creationId xmlns:p14="http://schemas.microsoft.com/office/powerpoint/2010/main" val="3018767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677" y="274955"/>
            <a:ext cx="8228649" cy="692421"/>
          </a:xfrm>
        </p:spPr>
        <p:txBody>
          <a:bodyPr/>
          <a:lstStyle/>
          <a:p>
            <a:r>
              <a:rPr lang="en-US" smtClean="0"/>
              <a:t>Click to edit Master title style</a:t>
            </a:r>
            <a:endParaRPr lang="en-NZ"/>
          </a:p>
        </p:txBody>
      </p:sp>
      <p:sp>
        <p:nvSpPr>
          <p:cNvPr id="3" name="Content Placeholder 2"/>
          <p:cNvSpPr>
            <a:spLocks noGrp="1"/>
          </p:cNvSpPr>
          <p:nvPr>
            <p:ph idx="1"/>
          </p:nvPr>
        </p:nvSpPr>
        <p:spPr>
          <a:xfrm>
            <a:off x="457677" y="1096936"/>
            <a:ext cx="8228649" cy="4534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42871399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164"/>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026" name="Picture 4" descr="MU_logo_master_CMYKrev.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877787" y="2893489"/>
            <a:ext cx="3403366" cy="14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Tree>
    <p:extLst>
      <p:ext uri="{BB962C8B-B14F-4D97-AF65-F5344CB8AC3E}">
        <p14:creationId xmlns:p14="http://schemas.microsoft.com/office/powerpoint/2010/main" val="658969319"/>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35568" rtl="0" eaLnBrk="0" fontAlgn="base" hangingPunct="0">
        <a:spcBef>
          <a:spcPct val="0"/>
        </a:spcBef>
        <a:spcAft>
          <a:spcPct val="0"/>
        </a:spcAft>
        <a:defRPr sz="4200" kern="1200">
          <a:solidFill>
            <a:schemeClr val="tx1"/>
          </a:solidFill>
          <a:latin typeface="C Univers 57 Condensed"/>
          <a:ea typeface="ＭＳ Ｐゴシック" pitchFamily="-28" charset="-128"/>
          <a:cs typeface="C Univers 57 Condensed"/>
        </a:defRPr>
      </a:lvl1pPr>
      <a:lvl2pPr algn="ctr" defTabSz="435568" rtl="0" eaLnBrk="0" fontAlgn="base" hangingPunct="0">
        <a:spcBef>
          <a:spcPct val="0"/>
        </a:spcBef>
        <a:spcAft>
          <a:spcPct val="0"/>
        </a:spcAft>
        <a:defRPr sz="4200">
          <a:solidFill>
            <a:schemeClr val="tx1"/>
          </a:solidFill>
          <a:latin typeface="C Univers 57 Condensed" pitchFamily="-28" charset="0"/>
          <a:ea typeface="ＭＳ Ｐゴシック" pitchFamily="-28" charset="-128"/>
          <a:cs typeface="C Univers 57 Condensed" pitchFamily="-28" charset="0"/>
        </a:defRPr>
      </a:lvl2pPr>
      <a:lvl3pPr algn="ctr" defTabSz="435568" rtl="0" eaLnBrk="0" fontAlgn="base" hangingPunct="0">
        <a:spcBef>
          <a:spcPct val="0"/>
        </a:spcBef>
        <a:spcAft>
          <a:spcPct val="0"/>
        </a:spcAft>
        <a:defRPr sz="4200">
          <a:solidFill>
            <a:schemeClr val="tx1"/>
          </a:solidFill>
          <a:latin typeface="C Univers 57 Condensed" pitchFamily="-28" charset="0"/>
          <a:ea typeface="ＭＳ Ｐゴシック" pitchFamily="-28" charset="-128"/>
          <a:cs typeface="C Univers 57 Condensed" pitchFamily="-28" charset="0"/>
        </a:defRPr>
      </a:lvl3pPr>
      <a:lvl4pPr algn="ctr" defTabSz="435568" rtl="0" eaLnBrk="0" fontAlgn="base" hangingPunct="0">
        <a:spcBef>
          <a:spcPct val="0"/>
        </a:spcBef>
        <a:spcAft>
          <a:spcPct val="0"/>
        </a:spcAft>
        <a:defRPr sz="4200">
          <a:solidFill>
            <a:schemeClr val="tx1"/>
          </a:solidFill>
          <a:latin typeface="C Univers 57 Condensed" pitchFamily="-28" charset="0"/>
          <a:ea typeface="ＭＳ Ｐゴシック" pitchFamily="-28" charset="-128"/>
          <a:cs typeface="C Univers 57 Condensed" pitchFamily="-28" charset="0"/>
        </a:defRPr>
      </a:lvl4pPr>
      <a:lvl5pPr algn="ctr" defTabSz="435568" rtl="0" eaLnBrk="0" fontAlgn="base" hangingPunct="0">
        <a:spcBef>
          <a:spcPct val="0"/>
        </a:spcBef>
        <a:spcAft>
          <a:spcPct val="0"/>
        </a:spcAft>
        <a:defRPr sz="4200">
          <a:solidFill>
            <a:schemeClr val="tx1"/>
          </a:solidFill>
          <a:latin typeface="C Univers 57 Condensed" pitchFamily="-28" charset="0"/>
          <a:ea typeface="ＭＳ Ｐゴシック" pitchFamily="-28" charset="-128"/>
          <a:cs typeface="C Univers 57 Condensed" pitchFamily="-28" charset="0"/>
        </a:defRPr>
      </a:lvl5pPr>
      <a:lvl6pPr marL="400777" algn="ctr" defTabSz="435568" rtl="0" fontAlgn="base">
        <a:spcBef>
          <a:spcPct val="0"/>
        </a:spcBef>
        <a:spcAft>
          <a:spcPct val="0"/>
        </a:spcAft>
        <a:defRPr sz="4200">
          <a:solidFill>
            <a:schemeClr val="tx1"/>
          </a:solidFill>
          <a:latin typeface="C Univers 57 Condensed" pitchFamily="-28" charset="0"/>
          <a:ea typeface="ＭＳ Ｐゴシック" pitchFamily="-28" charset="-128"/>
        </a:defRPr>
      </a:lvl6pPr>
      <a:lvl7pPr marL="801555" algn="ctr" defTabSz="435568" rtl="0" fontAlgn="base">
        <a:spcBef>
          <a:spcPct val="0"/>
        </a:spcBef>
        <a:spcAft>
          <a:spcPct val="0"/>
        </a:spcAft>
        <a:defRPr sz="4200">
          <a:solidFill>
            <a:schemeClr val="tx1"/>
          </a:solidFill>
          <a:latin typeface="C Univers 57 Condensed" pitchFamily="-28" charset="0"/>
          <a:ea typeface="ＭＳ Ｐゴシック" pitchFamily="-28" charset="-128"/>
        </a:defRPr>
      </a:lvl7pPr>
      <a:lvl8pPr marL="1202334" algn="ctr" defTabSz="435568" rtl="0" fontAlgn="base">
        <a:spcBef>
          <a:spcPct val="0"/>
        </a:spcBef>
        <a:spcAft>
          <a:spcPct val="0"/>
        </a:spcAft>
        <a:defRPr sz="4200">
          <a:solidFill>
            <a:schemeClr val="tx1"/>
          </a:solidFill>
          <a:latin typeface="C Univers 57 Condensed" pitchFamily="-28" charset="0"/>
          <a:ea typeface="ＭＳ Ｐゴシック" pitchFamily="-28" charset="-128"/>
        </a:defRPr>
      </a:lvl8pPr>
      <a:lvl9pPr marL="1603111" algn="ctr" defTabSz="435568" rtl="0" fontAlgn="base">
        <a:spcBef>
          <a:spcPct val="0"/>
        </a:spcBef>
        <a:spcAft>
          <a:spcPct val="0"/>
        </a:spcAft>
        <a:defRPr sz="4200">
          <a:solidFill>
            <a:schemeClr val="tx1"/>
          </a:solidFill>
          <a:latin typeface="C Univers 57 Condensed" pitchFamily="-28" charset="0"/>
          <a:ea typeface="ＭＳ Ｐゴシック" pitchFamily="-28" charset="-128"/>
        </a:defRPr>
      </a:lvl9pPr>
    </p:titleStyle>
    <p:bodyStyle>
      <a:lvl1pPr marL="327023" indent="-327023" algn="l" defTabSz="435568" rtl="0" eaLnBrk="0" fontAlgn="base" hangingPunct="0">
        <a:spcBef>
          <a:spcPct val="20000"/>
        </a:spcBef>
        <a:spcAft>
          <a:spcPct val="0"/>
        </a:spcAft>
        <a:buFont typeface="Arial" charset="0"/>
        <a:buChar char="•"/>
        <a:defRPr sz="3100" kern="1200">
          <a:solidFill>
            <a:schemeClr val="tx1"/>
          </a:solidFill>
          <a:latin typeface="+mn-lt"/>
          <a:ea typeface="ＭＳ Ｐゴシック" pitchFamily="-28" charset="-128"/>
          <a:cs typeface="ＭＳ Ｐゴシック" pitchFamily="-28" charset="-128"/>
        </a:defRPr>
      </a:lvl1pPr>
      <a:lvl2pPr marL="708319" indent="-271361" algn="l" defTabSz="435568" rtl="0" eaLnBrk="0" fontAlgn="base" hangingPunct="0">
        <a:spcBef>
          <a:spcPct val="20000"/>
        </a:spcBef>
        <a:spcAft>
          <a:spcPct val="0"/>
        </a:spcAft>
        <a:buFont typeface="Arial" charset="0"/>
        <a:buChar char="–"/>
        <a:defRPr sz="2600" kern="1200">
          <a:solidFill>
            <a:schemeClr val="tx1"/>
          </a:solidFill>
          <a:latin typeface="+mn-lt"/>
          <a:ea typeface="ＭＳ Ｐゴシック" pitchFamily="-28" charset="-128"/>
          <a:cs typeface="+mn-cs"/>
        </a:defRPr>
      </a:lvl2pPr>
      <a:lvl3pPr marL="1089614" indent="-217088" algn="l" defTabSz="435568" rtl="0" eaLnBrk="0" fontAlgn="base" hangingPunct="0">
        <a:spcBef>
          <a:spcPct val="20000"/>
        </a:spcBef>
        <a:spcAft>
          <a:spcPct val="0"/>
        </a:spcAft>
        <a:buFont typeface="Arial" charset="0"/>
        <a:buChar char="•"/>
        <a:defRPr sz="2300" kern="1200">
          <a:solidFill>
            <a:schemeClr val="tx1"/>
          </a:solidFill>
          <a:latin typeface="+mn-lt"/>
          <a:ea typeface="ＭＳ Ｐゴシック" pitchFamily="-28" charset="-128"/>
          <a:cs typeface="+mn-cs"/>
        </a:defRPr>
      </a:lvl3pPr>
      <a:lvl4pPr marL="1526574" indent="-217088" algn="l" defTabSz="435568" rtl="0" eaLnBrk="0" fontAlgn="base" hangingPunct="0">
        <a:spcBef>
          <a:spcPct val="20000"/>
        </a:spcBef>
        <a:spcAft>
          <a:spcPct val="0"/>
        </a:spcAft>
        <a:buFont typeface="Arial" charset="0"/>
        <a:buChar char="–"/>
        <a:defRPr sz="1900" kern="1200">
          <a:solidFill>
            <a:schemeClr val="tx1"/>
          </a:solidFill>
          <a:latin typeface="+mn-lt"/>
          <a:ea typeface="ＭＳ Ｐゴシック" pitchFamily="-28" charset="-128"/>
          <a:cs typeface="+mn-cs"/>
        </a:defRPr>
      </a:lvl4pPr>
      <a:lvl5pPr marL="1962141" indent="-217088" algn="l" defTabSz="435568" rtl="0" eaLnBrk="0" fontAlgn="base" hangingPunct="0">
        <a:spcBef>
          <a:spcPct val="20000"/>
        </a:spcBef>
        <a:spcAft>
          <a:spcPct val="0"/>
        </a:spcAft>
        <a:buFont typeface="Arial" charset="0"/>
        <a:buChar char="»"/>
        <a:defRPr sz="1900" kern="1200">
          <a:solidFill>
            <a:schemeClr val="tx1"/>
          </a:solidFill>
          <a:latin typeface="+mn-lt"/>
          <a:ea typeface="ＭＳ Ｐゴシック" pitchFamily="-28" charset="-128"/>
          <a:cs typeface="+mn-cs"/>
        </a:defRPr>
      </a:lvl5pPr>
      <a:lvl6pPr marL="2399796" indent="-218163" algn="l" defTabSz="436327" rtl="0" eaLnBrk="1" latinLnBrk="0" hangingPunct="1">
        <a:spcBef>
          <a:spcPct val="20000"/>
        </a:spcBef>
        <a:buFont typeface="Arial"/>
        <a:buChar char="•"/>
        <a:defRPr sz="1900" kern="1200">
          <a:solidFill>
            <a:schemeClr val="tx1"/>
          </a:solidFill>
          <a:latin typeface="+mn-lt"/>
          <a:ea typeface="+mn-ea"/>
          <a:cs typeface="+mn-cs"/>
        </a:defRPr>
      </a:lvl6pPr>
      <a:lvl7pPr marL="2836124" indent="-218163" algn="l" defTabSz="436327" rtl="0" eaLnBrk="1" latinLnBrk="0" hangingPunct="1">
        <a:spcBef>
          <a:spcPct val="20000"/>
        </a:spcBef>
        <a:buFont typeface="Arial"/>
        <a:buChar char="•"/>
        <a:defRPr sz="1900" kern="1200">
          <a:solidFill>
            <a:schemeClr val="tx1"/>
          </a:solidFill>
          <a:latin typeface="+mn-lt"/>
          <a:ea typeface="+mn-ea"/>
          <a:cs typeface="+mn-cs"/>
        </a:defRPr>
      </a:lvl7pPr>
      <a:lvl8pPr marL="3272449" indent="-218163" algn="l" defTabSz="436327" rtl="0" eaLnBrk="1" latinLnBrk="0" hangingPunct="1">
        <a:spcBef>
          <a:spcPct val="20000"/>
        </a:spcBef>
        <a:buFont typeface="Arial"/>
        <a:buChar char="•"/>
        <a:defRPr sz="1900" kern="1200">
          <a:solidFill>
            <a:schemeClr val="tx1"/>
          </a:solidFill>
          <a:latin typeface="+mn-lt"/>
          <a:ea typeface="+mn-ea"/>
          <a:cs typeface="+mn-cs"/>
        </a:defRPr>
      </a:lvl8pPr>
      <a:lvl9pPr marL="3708777" indent="-218163" algn="l" defTabSz="436327"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GB"/>
      </a:defPPr>
      <a:lvl1pPr marL="0" algn="l" defTabSz="436327" rtl="0" eaLnBrk="1" latinLnBrk="0" hangingPunct="1">
        <a:defRPr sz="1800" kern="1200">
          <a:solidFill>
            <a:schemeClr val="tx1"/>
          </a:solidFill>
          <a:latin typeface="+mn-lt"/>
          <a:ea typeface="+mn-ea"/>
          <a:cs typeface="+mn-cs"/>
        </a:defRPr>
      </a:lvl1pPr>
      <a:lvl2pPr marL="436327" algn="l" defTabSz="436327" rtl="0" eaLnBrk="1" latinLnBrk="0" hangingPunct="1">
        <a:defRPr sz="1800" kern="1200">
          <a:solidFill>
            <a:schemeClr val="tx1"/>
          </a:solidFill>
          <a:latin typeface="+mn-lt"/>
          <a:ea typeface="+mn-ea"/>
          <a:cs typeface="+mn-cs"/>
        </a:defRPr>
      </a:lvl2pPr>
      <a:lvl3pPr marL="872653" algn="l" defTabSz="436327" rtl="0" eaLnBrk="1" latinLnBrk="0" hangingPunct="1">
        <a:defRPr sz="1800" kern="1200">
          <a:solidFill>
            <a:schemeClr val="tx1"/>
          </a:solidFill>
          <a:latin typeface="+mn-lt"/>
          <a:ea typeface="+mn-ea"/>
          <a:cs typeface="+mn-cs"/>
        </a:defRPr>
      </a:lvl3pPr>
      <a:lvl4pPr marL="1308980" algn="l" defTabSz="436327" rtl="0" eaLnBrk="1" latinLnBrk="0" hangingPunct="1">
        <a:defRPr sz="1800" kern="1200">
          <a:solidFill>
            <a:schemeClr val="tx1"/>
          </a:solidFill>
          <a:latin typeface="+mn-lt"/>
          <a:ea typeface="+mn-ea"/>
          <a:cs typeface="+mn-cs"/>
        </a:defRPr>
      </a:lvl4pPr>
      <a:lvl5pPr marL="1745307" algn="l" defTabSz="436327" rtl="0" eaLnBrk="1" latinLnBrk="0" hangingPunct="1">
        <a:defRPr sz="1800" kern="1200">
          <a:solidFill>
            <a:schemeClr val="tx1"/>
          </a:solidFill>
          <a:latin typeface="+mn-lt"/>
          <a:ea typeface="+mn-ea"/>
          <a:cs typeface="+mn-cs"/>
        </a:defRPr>
      </a:lvl5pPr>
      <a:lvl6pPr marL="2181633" algn="l" defTabSz="436327" rtl="0" eaLnBrk="1" latinLnBrk="0" hangingPunct="1">
        <a:defRPr sz="1800" kern="1200">
          <a:solidFill>
            <a:schemeClr val="tx1"/>
          </a:solidFill>
          <a:latin typeface="+mn-lt"/>
          <a:ea typeface="+mn-ea"/>
          <a:cs typeface="+mn-cs"/>
        </a:defRPr>
      </a:lvl6pPr>
      <a:lvl7pPr marL="2617960" algn="l" defTabSz="436327" rtl="0" eaLnBrk="1" latinLnBrk="0" hangingPunct="1">
        <a:defRPr sz="1800" kern="1200">
          <a:solidFill>
            <a:schemeClr val="tx1"/>
          </a:solidFill>
          <a:latin typeface="+mn-lt"/>
          <a:ea typeface="+mn-ea"/>
          <a:cs typeface="+mn-cs"/>
        </a:defRPr>
      </a:lvl7pPr>
      <a:lvl8pPr marL="3054286" algn="l" defTabSz="436327" rtl="0" eaLnBrk="1" latinLnBrk="0" hangingPunct="1">
        <a:defRPr sz="1800" kern="1200">
          <a:solidFill>
            <a:schemeClr val="tx1"/>
          </a:solidFill>
          <a:latin typeface="+mn-lt"/>
          <a:ea typeface="+mn-ea"/>
          <a:cs typeface="+mn-cs"/>
        </a:defRPr>
      </a:lvl8pPr>
      <a:lvl9pPr marL="3490613" algn="l" defTabSz="43632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4" descr="powerpointbottom.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5831604"/>
            <a:ext cx="9144000" cy="1052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Placeholder 1"/>
          <p:cNvSpPr>
            <a:spLocks noGrp="1"/>
          </p:cNvSpPr>
          <p:nvPr>
            <p:ph type="title"/>
          </p:nvPr>
        </p:nvSpPr>
        <p:spPr bwMode="auto">
          <a:xfrm>
            <a:off x="457677" y="274955"/>
            <a:ext cx="8228649" cy="69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155" tIns="40078" rIns="80155" bIns="40078" numCol="1" anchor="ctr" anchorCtr="0" compatLnSpc="1">
            <a:prstTxWarp prst="textNoShape">
              <a:avLst/>
            </a:prstTxWarp>
          </a:bodyPr>
          <a:lstStyle/>
          <a:p>
            <a:pPr lvl="0"/>
            <a:r>
              <a:rPr lang="en-AU" smtClean="0"/>
              <a:t>Click to edit Master title style</a:t>
            </a:r>
            <a:endParaRPr lang="en-GB" smtClean="0"/>
          </a:p>
        </p:txBody>
      </p:sp>
      <p:sp>
        <p:nvSpPr>
          <p:cNvPr id="3076" name="Text Placeholder 2"/>
          <p:cNvSpPr>
            <a:spLocks noGrp="1"/>
          </p:cNvSpPr>
          <p:nvPr>
            <p:ph type="body" idx="1"/>
          </p:nvPr>
        </p:nvSpPr>
        <p:spPr bwMode="auto">
          <a:xfrm>
            <a:off x="457677" y="1096936"/>
            <a:ext cx="8228649" cy="453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155" tIns="40078" rIns="80155" bIns="40078"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smtClean="0"/>
          </a:p>
        </p:txBody>
      </p:sp>
    </p:spTree>
    <p:extLst>
      <p:ext uri="{BB962C8B-B14F-4D97-AF65-F5344CB8AC3E}">
        <p14:creationId xmlns:p14="http://schemas.microsoft.com/office/powerpoint/2010/main" val="1783198924"/>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400777" rtl="0" eaLnBrk="0" fontAlgn="base" hangingPunct="0">
        <a:spcBef>
          <a:spcPct val="0"/>
        </a:spcBef>
        <a:spcAft>
          <a:spcPct val="0"/>
        </a:spcAft>
        <a:defRPr sz="3900" kern="1200">
          <a:solidFill>
            <a:schemeClr val="tx1"/>
          </a:solidFill>
          <a:latin typeface="Times New Roman" pitchFamily="18" charset="0"/>
          <a:ea typeface="ＭＳ Ｐゴシック" pitchFamily="-28" charset="-128"/>
          <a:cs typeface="Times New Roman" pitchFamily="18" charset="0"/>
        </a:defRPr>
      </a:lvl1pPr>
      <a:lvl2pPr algn="ctr" defTabSz="400777" rtl="0" eaLnBrk="0" fontAlgn="base" hangingPunct="0">
        <a:spcBef>
          <a:spcPct val="0"/>
        </a:spcBef>
        <a:spcAft>
          <a:spcPct val="0"/>
        </a:spcAft>
        <a:defRPr sz="3900">
          <a:solidFill>
            <a:schemeClr val="tx1"/>
          </a:solidFill>
          <a:latin typeface="Times New Roman" pitchFamily="-28" charset="0"/>
          <a:ea typeface="ＭＳ Ｐゴシック" pitchFamily="-28" charset="-128"/>
          <a:cs typeface="Times New Roman" pitchFamily="-28" charset="0"/>
        </a:defRPr>
      </a:lvl2pPr>
      <a:lvl3pPr algn="ctr" defTabSz="400777" rtl="0" eaLnBrk="0" fontAlgn="base" hangingPunct="0">
        <a:spcBef>
          <a:spcPct val="0"/>
        </a:spcBef>
        <a:spcAft>
          <a:spcPct val="0"/>
        </a:spcAft>
        <a:defRPr sz="3900">
          <a:solidFill>
            <a:schemeClr val="tx1"/>
          </a:solidFill>
          <a:latin typeface="Times New Roman" pitchFamily="-28" charset="0"/>
          <a:ea typeface="ＭＳ Ｐゴシック" pitchFamily="-28" charset="-128"/>
          <a:cs typeface="Times New Roman" pitchFamily="-28" charset="0"/>
        </a:defRPr>
      </a:lvl3pPr>
      <a:lvl4pPr algn="ctr" defTabSz="400777" rtl="0" eaLnBrk="0" fontAlgn="base" hangingPunct="0">
        <a:spcBef>
          <a:spcPct val="0"/>
        </a:spcBef>
        <a:spcAft>
          <a:spcPct val="0"/>
        </a:spcAft>
        <a:defRPr sz="3900">
          <a:solidFill>
            <a:schemeClr val="tx1"/>
          </a:solidFill>
          <a:latin typeface="Times New Roman" pitchFamily="-28" charset="0"/>
          <a:ea typeface="ＭＳ Ｐゴシック" pitchFamily="-28" charset="-128"/>
          <a:cs typeface="Times New Roman" pitchFamily="-28" charset="0"/>
        </a:defRPr>
      </a:lvl4pPr>
      <a:lvl5pPr algn="ctr" defTabSz="400777" rtl="0" eaLnBrk="0" fontAlgn="base" hangingPunct="0">
        <a:spcBef>
          <a:spcPct val="0"/>
        </a:spcBef>
        <a:spcAft>
          <a:spcPct val="0"/>
        </a:spcAft>
        <a:defRPr sz="3900">
          <a:solidFill>
            <a:schemeClr val="tx1"/>
          </a:solidFill>
          <a:latin typeface="Times New Roman" pitchFamily="-28" charset="0"/>
          <a:ea typeface="ＭＳ Ｐゴシック" pitchFamily="-28" charset="-128"/>
          <a:cs typeface="Times New Roman" pitchFamily="-28" charset="0"/>
        </a:defRPr>
      </a:lvl5pPr>
      <a:lvl6pPr marL="400777" algn="ctr" defTabSz="400777" rtl="0" fontAlgn="base">
        <a:spcBef>
          <a:spcPct val="0"/>
        </a:spcBef>
        <a:spcAft>
          <a:spcPct val="0"/>
        </a:spcAft>
        <a:defRPr sz="3900">
          <a:solidFill>
            <a:schemeClr val="tx1"/>
          </a:solidFill>
          <a:latin typeface="C Univers 57 Condensed" pitchFamily="-28" charset="0"/>
          <a:ea typeface="ＭＳ Ｐゴシック" pitchFamily="-28" charset="-128"/>
        </a:defRPr>
      </a:lvl6pPr>
      <a:lvl7pPr marL="801555" algn="ctr" defTabSz="400777" rtl="0" fontAlgn="base">
        <a:spcBef>
          <a:spcPct val="0"/>
        </a:spcBef>
        <a:spcAft>
          <a:spcPct val="0"/>
        </a:spcAft>
        <a:defRPr sz="3900">
          <a:solidFill>
            <a:schemeClr val="tx1"/>
          </a:solidFill>
          <a:latin typeface="C Univers 57 Condensed" pitchFamily="-28" charset="0"/>
          <a:ea typeface="ＭＳ Ｐゴシック" pitchFamily="-28" charset="-128"/>
        </a:defRPr>
      </a:lvl7pPr>
      <a:lvl8pPr marL="1202334" algn="ctr" defTabSz="400777" rtl="0" fontAlgn="base">
        <a:spcBef>
          <a:spcPct val="0"/>
        </a:spcBef>
        <a:spcAft>
          <a:spcPct val="0"/>
        </a:spcAft>
        <a:defRPr sz="3900">
          <a:solidFill>
            <a:schemeClr val="tx1"/>
          </a:solidFill>
          <a:latin typeface="C Univers 57 Condensed" pitchFamily="-28" charset="0"/>
          <a:ea typeface="ＭＳ Ｐゴシック" pitchFamily="-28" charset="-128"/>
        </a:defRPr>
      </a:lvl8pPr>
      <a:lvl9pPr marL="1603111" algn="ctr" defTabSz="400777" rtl="0" fontAlgn="base">
        <a:spcBef>
          <a:spcPct val="0"/>
        </a:spcBef>
        <a:spcAft>
          <a:spcPct val="0"/>
        </a:spcAft>
        <a:defRPr sz="3900">
          <a:solidFill>
            <a:schemeClr val="tx1"/>
          </a:solidFill>
          <a:latin typeface="C Univers 57 Condensed" pitchFamily="-28" charset="0"/>
          <a:ea typeface="ＭＳ Ｐゴシック" pitchFamily="-28" charset="-128"/>
        </a:defRPr>
      </a:lvl9pPr>
    </p:titleStyle>
    <p:bodyStyle>
      <a:lvl1pPr marL="300583" indent="-300583" algn="l" defTabSz="400777" rtl="0" eaLnBrk="0" fontAlgn="base" hangingPunct="0">
        <a:spcBef>
          <a:spcPct val="20000"/>
        </a:spcBef>
        <a:spcAft>
          <a:spcPct val="0"/>
        </a:spcAft>
        <a:buFont typeface="Arial" charset="0"/>
        <a:buChar char="•"/>
        <a:defRPr sz="2800" kern="1200">
          <a:solidFill>
            <a:schemeClr val="tx1"/>
          </a:solidFill>
          <a:latin typeface="Times New Roman" pitchFamily="18" charset="0"/>
          <a:ea typeface="ＭＳ Ｐゴシック" pitchFamily="-28" charset="-128"/>
          <a:cs typeface="Times New Roman" pitchFamily="18" charset="0"/>
        </a:defRPr>
      </a:lvl1pPr>
      <a:lvl2pPr marL="651264" indent="-250486" algn="l" defTabSz="400777" rtl="0" eaLnBrk="0" fontAlgn="base" hangingPunct="0">
        <a:spcBef>
          <a:spcPct val="20000"/>
        </a:spcBef>
        <a:spcAft>
          <a:spcPct val="0"/>
        </a:spcAft>
        <a:buFont typeface="Arial" charset="0"/>
        <a:buChar char="•"/>
        <a:defRPr sz="2500" kern="1200">
          <a:solidFill>
            <a:schemeClr val="tx1"/>
          </a:solidFill>
          <a:latin typeface="Times New Roman" pitchFamily="18" charset="0"/>
          <a:ea typeface="ＭＳ Ｐゴシック" pitchFamily="-28" charset="-128"/>
          <a:cs typeface="Times New Roman" pitchFamily="18" charset="0"/>
        </a:defRPr>
      </a:lvl2pPr>
      <a:lvl3pPr marL="1001944" indent="-200389" algn="l" defTabSz="400777" rtl="0" eaLnBrk="0" fontAlgn="base" hangingPunct="0">
        <a:spcBef>
          <a:spcPct val="20000"/>
        </a:spcBef>
        <a:spcAft>
          <a:spcPct val="0"/>
        </a:spcAft>
        <a:buFont typeface="Arial" charset="0"/>
        <a:buChar char="•"/>
        <a:defRPr sz="2100" kern="1200">
          <a:solidFill>
            <a:schemeClr val="tx1"/>
          </a:solidFill>
          <a:latin typeface="Times New Roman" pitchFamily="18" charset="0"/>
          <a:ea typeface="ＭＳ Ｐゴシック" pitchFamily="-28" charset="-128"/>
          <a:cs typeface="Times New Roman" pitchFamily="18" charset="0"/>
        </a:defRPr>
      </a:lvl3pPr>
      <a:lvl4pPr marL="1402722" indent="-200389" algn="l" defTabSz="400777" rtl="0" eaLnBrk="0" fontAlgn="base" hangingPunct="0">
        <a:spcBef>
          <a:spcPct val="20000"/>
        </a:spcBef>
        <a:spcAft>
          <a:spcPct val="0"/>
        </a:spcAft>
        <a:buFont typeface="Arial" charset="0"/>
        <a:buChar char="•"/>
        <a:defRPr sz="1800" kern="1200">
          <a:solidFill>
            <a:schemeClr val="tx1"/>
          </a:solidFill>
          <a:latin typeface="Times New Roman" pitchFamily="18" charset="0"/>
          <a:ea typeface="ＭＳ Ｐゴシック" pitchFamily="-28" charset="-128"/>
          <a:cs typeface="Times New Roman" pitchFamily="18" charset="0"/>
        </a:defRPr>
      </a:lvl4pPr>
      <a:lvl5pPr marL="1803500" indent="-200389" algn="l" defTabSz="400777" rtl="0" eaLnBrk="0" fontAlgn="base" hangingPunct="0">
        <a:spcBef>
          <a:spcPct val="20000"/>
        </a:spcBef>
        <a:spcAft>
          <a:spcPct val="0"/>
        </a:spcAft>
        <a:buFont typeface="Arial" charset="0"/>
        <a:buChar char="•"/>
        <a:defRPr sz="1800" kern="1200">
          <a:solidFill>
            <a:schemeClr val="tx1"/>
          </a:solidFill>
          <a:latin typeface="Times New Roman" pitchFamily="18" charset="0"/>
          <a:ea typeface="ＭＳ Ｐゴシック" pitchFamily="-28" charset="-128"/>
          <a:cs typeface="Times New Roman" pitchFamily="18" charset="0"/>
        </a:defRPr>
      </a:lvl5pPr>
      <a:lvl6pPr marL="2204277" indent="-200389" algn="l" defTabSz="400777" rtl="0" eaLnBrk="1" latinLnBrk="0" hangingPunct="1">
        <a:spcBef>
          <a:spcPct val="20000"/>
        </a:spcBef>
        <a:buFont typeface="Arial"/>
        <a:buChar char="•"/>
        <a:defRPr sz="1800" kern="1200">
          <a:solidFill>
            <a:schemeClr val="tx1"/>
          </a:solidFill>
          <a:latin typeface="+mn-lt"/>
          <a:ea typeface="+mn-ea"/>
          <a:cs typeface="+mn-cs"/>
        </a:defRPr>
      </a:lvl6pPr>
      <a:lvl7pPr marL="2605054" indent="-200389" algn="l" defTabSz="400777" rtl="0" eaLnBrk="1" latinLnBrk="0" hangingPunct="1">
        <a:spcBef>
          <a:spcPct val="20000"/>
        </a:spcBef>
        <a:buFont typeface="Arial"/>
        <a:buChar char="•"/>
        <a:defRPr sz="1800" kern="1200">
          <a:solidFill>
            <a:schemeClr val="tx1"/>
          </a:solidFill>
          <a:latin typeface="+mn-lt"/>
          <a:ea typeface="+mn-ea"/>
          <a:cs typeface="+mn-cs"/>
        </a:defRPr>
      </a:lvl7pPr>
      <a:lvl8pPr marL="3005833" indent="-200389" algn="l" defTabSz="400777" rtl="0" eaLnBrk="1" latinLnBrk="0" hangingPunct="1">
        <a:spcBef>
          <a:spcPct val="20000"/>
        </a:spcBef>
        <a:buFont typeface="Arial"/>
        <a:buChar char="•"/>
        <a:defRPr sz="1800" kern="1200">
          <a:solidFill>
            <a:schemeClr val="tx1"/>
          </a:solidFill>
          <a:latin typeface="+mn-lt"/>
          <a:ea typeface="+mn-ea"/>
          <a:cs typeface="+mn-cs"/>
        </a:defRPr>
      </a:lvl8pPr>
      <a:lvl9pPr marL="3406611" indent="-200389" algn="l" defTabSz="400777"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GB"/>
      </a:defPPr>
      <a:lvl1pPr marL="0" algn="l" defTabSz="400777" rtl="0" eaLnBrk="1" latinLnBrk="0" hangingPunct="1">
        <a:defRPr sz="1600" kern="1200">
          <a:solidFill>
            <a:schemeClr val="tx1"/>
          </a:solidFill>
          <a:latin typeface="+mn-lt"/>
          <a:ea typeface="+mn-ea"/>
          <a:cs typeface="+mn-cs"/>
        </a:defRPr>
      </a:lvl1pPr>
      <a:lvl2pPr marL="400777" algn="l" defTabSz="400777" rtl="0" eaLnBrk="1" latinLnBrk="0" hangingPunct="1">
        <a:defRPr sz="1600" kern="1200">
          <a:solidFill>
            <a:schemeClr val="tx1"/>
          </a:solidFill>
          <a:latin typeface="+mn-lt"/>
          <a:ea typeface="+mn-ea"/>
          <a:cs typeface="+mn-cs"/>
        </a:defRPr>
      </a:lvl2pPr>
      <a:lvl3pPr marL="801555" algn="l" defTabSz="400777" rtl="0" eaLnBrk="1" latinLnBrk="0" hangingPunct="1">
        <a:defRPr sz="1600" kern="1200">
          <a:solidFill>
            <a:schemeClr val="tx1"/>
          </a:solidFill>
          <a:latin typeface="+mn-lt"/>
          <a:ea typeface="+mn-ea"/>
          <a:cs typeface="+mn-cs"/>
        </a:defRPr>
      </a:lvl3pPr>
      <a:lvl4pPr marL="1202334" algn="l" defTabSz="400777" rtl="0" eaLnBrk="1" latinLnBrk="0" hangingPunct="1">
        <a:defRPr sz="1600" kern="1200">
          <a:solidFill>
            <a:schemeClr val="tx1"/>
          </a:solidFill>
          <a:latin typeface="+mn-lt"/>
          <a:ea typeface="+mn-ea"/>
          <a:cs typeface="+mn-cs"/>
        </a:defRPr>
      </a:lvl4pPr>
      <a:lvl5pPr marL="1603111" algn="l" defTabSz="400777" rtl="0" eaLnBrk="1" latinLnBrk="0" hangingPunct="1">
        <a:defRPr sz="1600" kern="1200">
          <a:solidFill>
            <a:schemeClr val="tx1"/>
          </a:solidFill>
          <a:latin typeface="+mn-lt"/>
          <a:ea typeface="+mn-ea"/>
          <a:cs typeface="+mn-cs"/>
        </a:defRPr>
      </a:lvl5pPr>
      <a:lvl6pPr marL="2003888" algn="l" defTabSz="400777" rtl="0" eaLnBrk="1" latinLnBrk="0" hangingPunct="1">
        <a:defRPr sz="1600" kern="1200">
          <a:solidFill>
            <a:schemeClr val="tx1"/>
          </a:solidFill>
          <a:latin typeface="+mn-lt"/>
          <a:ea typeface="+mn-ea"/>
          <a:cs typeface="+mn-cs"/>
        </a:defRPr>
      </a:lvl6pPr>
      <a:lvl7pPr marL="2404665" algn="l" defTabSz="400777" rtl="0" eaLnBrk="1" latinLnBrk="0" hangingPunct="1">
        <a:defRPr sz="1600" kern="1200">
          <a:solidFill>
            <a:schemeClr val="tx1"/>
          </a:solidFill>
          <a:latin typeface="+mn-lt"/>
          <a:ea typeface="+mn-ea"/>
          <a:cs typeface="+mn-cs"/>
        </a:defRPr>
      </a:lvl7pPr>
      <a:lvl8pPr marL="2805444" algn="l" defTabSz="400777" rtl="0" eaLnBrk="1" latinLnBrk="0" hangingPunct="1">
        <a:defRPr sz="1600" kern="1200">
          <a:solidFill>
            <a:schemeClr val="tx1"/>
          </a:solidFill>
          <a:latin typeface="+mn-lt"/>
          <a:ea typeface="+mn-ea"/>
          <a:cs typeface="+mn-cs"/>
        </a:defRPr>
      </a:lvl8pPr>
      <a:lvl9pPr marL="3206222" algn="l" defTabSz="400777"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nz/url?sa=t&amp;rct=j&amp;q=&amp;esrc=s&amp;source=web&amp;cd=1&amp;cad=rja&amp;uact=8&amp;ved=0ahUKEwivx534lLvQAhUJnJQKHfOTAekQFggYMAA&amp;url=http%3A%2F%2Fgetthru.govt.nz%2F&amp;usg=AFQjCNFxqxwnkOZ0Y2gRpuVBEzzhnSthHA&amp;bvm=bv.139250283,d.dGc"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ctrTitle"/>
          </p:nvPr>
        </p:nvSpPr>
        <p:spPr bwMode="auto">
          <a:xfrm>
            <a:off x="685835" y="4679966"/>
            <a:ext cx="7772331" cy="8219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145" tIns="40073" rIns="80145" bIns="40073" numCol="1" anchor="t" anchorCtr="0" compatLnSpc="1">
            <a:prstTxWarp prst="textNoShape">
              <a:avLst/>
            </a:prstTxWarp>
          </a:bodyPr>
          <a:lstStyle/>
          <a:p>
            <a:r>
              <a:rPr lang="en-NZ" dirty="0" smtClean="0"/>
              <a:t>EMERGENCY PREPAREDNESS</a:t>
            </a:r>
          </a:p>
        </p:txBody>
      </p:sp>
      <p:sp>
        <p:nvSpPr>
          <p:cNvPr id="5123" name="Subtitle 4"/>
          <p:cNvSpPr>
            <a:spLocks noGrp="1"/>
          </p:cNvSpPr>
          <p:nvPr>
            <p:ph type="subTitle" idx="1"/>
          </p:nvPr>
        </p:nvSpPr>
        <p:spPr bwMode="auto">
          <a:xfrm>
            <a:off x="1371668" y="5589240"/>
            <a:ext cx="6400664" cy="9520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145" tIns="40073" rIns="80145" bIns="40073" numCol="1" anchor="t" anchorCtr="0" compatLnSpc="1">
            <a:prstTxWarp prst="textNoShape">
              <a:avLst/>
            </a:prstTxWarp>
          </a:bodyPr>
          <a:lstStyle/>
          <a:p>
            <a:r>
              <a:rPr lang="en-NZ" dirty="0" smtClean="0"/>
              <a:t>Personal Emergency </a:t>
            </a:r>
            <a:r>
              <a:rPr lang="en-NZ" dirty="0" smtClean="0"/>
              <a:t>Backpacks</a:t>
            </a:r>
          </a:p>
          <a:p>
            <a:r>
              <a:rPr lang="en-NZ" dirty="0" smtClean="0"/>
              <a:t>Updated November 2016</a:t>
            </a:r>
            <a:endParaRPr lang="en-NZ" dirty="0" smtClean="0"/>
          </a:p>
        </p:txBody>
      </p:sp>
    </p:spTree>
    <p:extLst>
      <p:ext uri="{BB962C8B-B14F-4D97-AF65-F5344CB8AC3E}">
        <p14:creationId xmlns:p14="http://schemas.microsoft.com/office/powerpoint/2010/main" val="3476340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latin typeface="Arial Narrow" pitchFamily="34" charset="0"/>
              </a:rPr>
              <a:t>Personal Emergency Backpacks</a:t>
            </a:r>
            <a:endParaRPr lang="en-NZ" dirty="0">
              <a:latin typeface="Arial Narrow" pitchFamily="34" charset="0"/>
            </a:endParaRPr>
          </a:p>
        </p:txBody>
      </p:sp>
      <p:sp>
        <p:nvSpPr>
          <p:cNvPr id="3" name="Content Placeholder 2"/>
          <p:cNvSpPr>
            <a:spLocks noGrp="1"/>
          </p:cNvSpPr>
          <p:nvPr>
            <p:ph idx="1"/>
          </p:nvPr>
        </p:nvSpPr>
        <p:spPr/>
        <p:txBody>
          <a:bodyPr>
            <a:normAutofit/>
          </a:bodyPr>
          <a:lstStyle/>
          <a:p>
            <a:pPr>
              <a:lnSpc>
                <a:spcPct val="150000"/>
              </a:lnSpc>
              <a:spcBef>
                <a:spcPts val="600"/>
              </a:spcBef>
            </a:pPr>
            <a:r>
              <a:rPr lang="en-NZ" sz="2000" dirty="0" smtClean="0">
                <a:latin typeface="Arial Narrow" pitchFamily="34" charset="0"/>
              </a:rPr>
              <a:t>Issued to permanent and fixed term employees</a:t>
            </a:r>
          </a:p>
          <a:p>
            <a:pPr>
              <a:lnSpc>
                <a:spcPct val="150000"/>
              </a:lnSpc>
              <a:spcBef>
                <a:spcPts val="600"/>
              </a:spcBef>
            </a:pPr>
            <a:r>
              <a:rPr lang="en-NZ" sz="2000" dirty="0" smtClean="0">
                <a:latin typeface="Arial Narrow" pitchFamily="34" charset="0"/>
              </a:rPr>
              <a:t>To encourage personal emergency preparedness</a:t>
            </a:r>
          </a:p>
          <a:p>
            <a:pPr>
              <a:lnSpc>
                <a:spcPct val="150000"/>
              </a:lnSpc>
              <a:spcBef>
                <a:spcPts val="600"/>
              </a:spcBef>
            </a:pPr>
            <a:r>
              <a:rPr lang="en-NZ" sz="2000" dirty="0" smtClean="0">
                <a:latin typeface="Arial Narrow" pitchFamily="34" charset="0"/>
              </a:rPr>
              <a:t>Opportunity to develop personal/ family emergency plans for </a:t>
            </a:r>
          </a:p>
          <a:p>
            <a:pPr>
              <a:lnSpc>
                <a:spcPct val="150000"/>
              </a:lnSpc>
              <a:spcBef>
                <a:spcPts val="600"/>
              </a:spcBef>
              <a:buNone/>
            </a:pPr>
            <a:r>
              <a:rPr lang="en-NZ" sz="2000" dirty="0" smtClean="0">
                <a:latin typeface="Arial Narrow" pitchFamily="34" charset="0"/>
              </a:rPr>
              <a:t>	while you are at work</a:t>
            </a:r>
          </a:p>
          <a:p>
            <a:pPr>
              <a:lnSpc>
                <a:spcPct val="150000"/>
              </a:lnSpc>
              <a:spcBef>
                <a:spcPts val="600"/>
              </a:spcBef>
            </a:pPr>
            <a:r>
              <a:rPr lang="en-NZ" sz="2000" dirty="0" smtClean="0">
                <a:latin typeface="Arial Narrow" pitchFamily="34" charset="0"/>
              </a:rPr>
              <a:t>Backpacks are to remain on Campus</a:t>
            </a:r>
          </a:p>
          <a:p>
            <a:pPr lvl="1">
              <a:lnSpc>
                <a:spcPct val="150000"/>
              </a:lnSpc>
              <a:spcBef>
                <a:spcPts val="600"/>
              </a:spcBef>
            </a:pPr>
            <a:r>
              <a:rPr lang="en-NZ" sz="2000" dirty="0" smtClean="0">
                <a:latin typeface="Arial Narrow" pitchFamily="34" charset="0"/>
              </a:rPr>
              <a:t> to ensure you have the necessary provisions if you’re caught up in an emergency while at work </a:t>
            </a:r>
          </a:p>
          <a:p>
            <a:pPr lvl="1">
              <a:lnSpc>
                <a:spcPct val="150000"/>
              </a:lnSpc>
              <a:spcBef>
                <a:spcPts val="600"/>
              </a:spcBef>
            </a:pPr>
            <a:r>
              <a:rPr lang="en-NZ" sz="2000" dirty="0" smtClean="0">
                <a:latin typeface="Arial Narrow" pitchFamily="34" charset="0"/>
              </a:rPr>
              <a:t>to be used as a ‘Getaway’ kit in the event that we have to evacuate the campus, or you decide to head home after a natural disaster.</a:t>
            </a:r>
          </a:p>
        </p:txBody>
      </p:sp>
      <p:pic>
        <p:nvPicPr>
          <p:cNvPr id="4" name="Picture 3" descr="backpack.jpg"/>
          <p:cNvPicPr>
            <a:picLocks noChangeAspect="1"/>
          </p:cNvPicPr>
          <p:nvPr/>
        </p:nvPicPr>
        <p:blipFill>
          <a:blip r:embed="rId3" cstate="print"/>
          <a:stretch>
            <a:fillRect/>
          </a:stretch>
        </p:blipFill>
        <p:spPr>
          <a:xfrm>
            <a:off x="6804248" y="1052736"/>
            <a:ext cx="1491630" cy="1988840"/>
          </a:xfrm>
          <a:prstGeom prst="rect">
            <a:avLst/>
          </a:prstGeom>
        </p:spPr>
      </p:pic>
    </p:spTree>
    <p:extLst>
      <p:ext uri="{BB962C8B-B14F-4D97-AF65-F5344CB8AC3E}">
        <p14:creationId xmlns:p14="http://schemas.microsoft.com/office/powerpoint/2010/main" val="2120464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Narrow" pitchFamily="34" charset="0"/>
              </a:rPr>
              <a:t>Water bottle</a:t>
            </a:r>
            <a:endParaRPr lang="en-NZ" dirty="0">
              <a:latin typeface="Arial Narrow" pitchFamily="34" charset="0"/>
            </a:endParaRPr>
          </a:p>
        </p:txBody>
      </p:sp>
      <p:sp>
        <p:nvSpPr>
          <p:cNvPr id="3" name="Content Placeholder 2"/>
          <p:cNvSpPr>
            <a:spLocks noGrp="1"/>
          </p:cNvSpPr>
          <p:nvPr>
            <p:ph idx="1"/>
          </p:nvPr>
        </p:nvSpPr>
        <p:spPr>
          <a:xfrm>
            <a:off x="467544" y="1340768"/>
            <a:ext cx="8228649" cy="4534572"/>
          </a:xfrm>
        </p:spPr>
        <p:txBody>
          <a:bodyPr/>
          <a:lstStyle/>
          <a:p>
            <a:pPr marL="0" indent="0">
              <a:buNone/>
            </a:pPr>
            <a:r>
              <a:rPr lang="en-NZ" sz="2000" dirty="0" smtClean="0">
                <a:latin typeface="Arial Narrow" pitchFamily="34" charset="0"/>
              </a:rPr>
              <a:t>Your personal emergency backpack comes with a water bottle. Please ensure you fill this up as soon as you get back to your workspace. </a:t>
            </a:r>
          </a:p>
          <a:p>
            <a:pPr marL="0" indent="0"/>
            <a:endParaRPr lang="en-NZ" sz="2000" dirty="0" smtClean="0">
              <a:latin typeface="Arial Narrow" pitchFamily="34" charset="0"/>
            </a:endParaRPr>
          </a:p>
          <a:p>
            <a:pPr marL="0" indent="0">
              <a:buNone/>
            </a:pPr>
            <a:r>
              <a:rPr lang="en-NZ" sz="2000" dirty="0" smtClean="0">
                <a:latin typeface="Arial Narrow" pitchFamily="34" charset="0"/>
              </a:rPr>
              <a:t>Remember to refresh every 6 months</a:t>
            </a:r>
          </a:p>
          <a:p>
            <a:pPr marL="0" indent="0"/>
            <a:endParaRPr lang="en-NZ" sz="2000" dirty="0">
              <a:latin typeface="Arial Narrow" pitchFamily="34" charset="0"/>
            </a:endParaRPr>
          </a:p>
          <a:p>
            <a:pPr marL="0" indent="0">
              <a:buNone/>
            </a:pPr>
            <a:r>
              <a:rPr lang="en-NZ" sz="2000" dirty="0" smtClean="0">
                <a:latin typeface="Arial Narrow" pitchFamily="34" charset="0"/>
              </a:rPr>
              <a:t>Water is essential to survival, we recommend that you </a:t>
            </a:r>
          </a:p>
          <a:p>
            <a:pPr marL="0" indent="0">
              <a:buNone/>
            </a:pPr>
            <a:r>
              <a:rPr lang="en-NZ" sz="2000" dirty="0" smtClean="0">
                <a:latin typeface="Arial Narrow" pitchFamily="34" charset="0"/>
              </a:rPr>
              <a:t>include extra water in your backpack.</a:t>
            </a:r>
          </a:p>
          <a:p>
            <a:pPr marL="0" indent="0"/>
            <a:endParaRPr lang="en-NZ" sz="2000" dirty="0">
              <a:latin typeface="Arial Narrow" pitchFamily="34" charset="0"/>
            </a:endParaRPr>
          </a:p>
          <a:p>
            <a:pPr marL="0" indent="0">
              <a:buNone/>
            </a:pPr>
            <a:r>
              <a:rPr lang="en-NZ" sz="2000" dirty="0" smtClean="0">
                <a:latin typeface="Arial Narrow" pitchFamily="34" charset="0"/>
              </a:rPr>
              <a:t>The official recommendation is to have at least 3 litres </a:t>
            </a:r>
          </a:p>
          <a:p>
            <a:pPr marL="0" indent="0">
              <a:buNone/>
            </a:pPr>
            <a:r>
              <a:rPr lang="en-NZ" sz="2000" dirty="0" smtClean="0">
                <a:latin typeface="Arial Narrow" pitchFamily="34" charset="0"/>
              </a:rPr>
              <a:t>per person per day. </a:t>
            </a:r>
          </a:p>
          <a:p>
            <a:pPr marL="0" indent="0"/>
            <a:endParaRPr lang="en-NZ" sz="2000" dirty="0">
              <a:latin typeface="Arial Narrow" pitchFamily="34" charset="0"/>
            </a:endParaRPr>
          </a:p>
          <a:p>
            <a:pPr marL="0" indent="0">
              <a:buNone/>
            </a:pPr>
            <a:r>
              <a:rPr lang="en-NZ" sz="2000" dirty="0" smtClean="0">
                <a:latin typeface="Arial Narrow" pitchFamily="34" charset="0"/>
              </a:rPr>
              <a:t>Keep as much water as you can in your backpack.</a:t>
            </a:r>
            <a:endParaRPr lang="en-NZ" sz="2000" dirty="0">
              <a:latin typeface="Arial Narrow" pitchFamily="34" charset="0"/>
            </a:endParaRPr>
          </a:p>
        </p:txBody>
      </p:sp>
      <p:pic>
        <p:nvPicPr>
          <p:cNvPr id="3074" name="Picture 2" descr="C:\Users\taparkin\Pictures\Image0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2393745"/>
            <a:ext cx="2126592" cy="2835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861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Narrow" pitchFamily="34" charset="0"/>
              </a:rPr>
              <a:t>ICE Card</a:t>
            </a:r>
            <a:endParaRPr lang="en-NZ" dirty="0">
              <a:latin typeface="Arial Narrow" pitchFamily="34" charset="0"/>
            </a:endParaRPr>
          </a:p>
        </p:txBody>
      </p:sp>
      <p:sp>
        <p:nvSpPr>
          <p:cNvPr id="3" name="Content Placeholder 2"/>
          <p:cNvSpPr>
            <a:spLocks noGrp="1"/>
          </p:cNvSpPr>
          <p:nvPr>
            <p:ph idx="1"/>
          </p:nvPr>
        </p:nvSpPr>
        <p:spPr/>
        <p:txBody>
          <a:bodyPr/>
          <a:lstStyle/>
          <a:p>
            <a:pPr marL="0" indent="0">
              <a:buNone/>
            </a:pPr>
            <a:r>
              <a:rPr lang="en-NZ" sz="2400" dirty="0" smtClean="0">
                <a:latin typeface="Arial Narrow" pitchFamily="34" charset="0"/>
              </a:rPr>
              <a:t>‘In Case of Emergency’ card. </a:t>
            </a:r>
            <a:endParaRPr lang="en-NZ" sz="2000" dirty="0">
              <a:latin typeface="Arial Narrow" pitchFamily="34" charset="0"/>
            </a:endParaRPr>
          </a:p>
          <a:p>
            <a:pPr marL="0" indent="0">
              <a:buNone/>
            </a:pPr>
            <a:r>
              <a:rPr lang="en-NZ" sz="2000" dirty="0" smtClean="0">
                <a:latin typeface="Arial Narrow" pitchFamily="34" charset="0"/>
              </a:rPr>
              <a:t>                                    Please fill this in as soon as you get back to your workstation.                            	                             Put this card in the front pocket of your backpack, or  								 keep it with you in your wallet or purse. </a:t>
            </a:r>
          </a:p>
          <a:p>
            <a:pPr marL="0" indent="0">
              <a:buNone/>
            </a:pPr>
            <a:endParaRPr lang="en-NZ" sz="2000" dirty="0">
              <a:latin typeface="Arial Narrow" pitchFamily="34" charset="0"/>
            </a:endParaRPr>
          </a:p>
          <a:p>
            <a:pPr marL="0" indent="0">
              <a:buNone/>
            </a:pPr>
            <a:r>
              <a:rPr lang="en-NZ" sz="2000" dirty="0" smtClean="0">
                <a:latin typeface="Arial Narrow" pitchFamily="34" charset="0"/>
              </a:rPr>
              <a:t>                                    The information you put on the card could save your life if you  	        	                             are unable to communicate with first responders, rescuers, 							 emergency workers or hospital personnel.     </a:t>
            </a:r>
          </a:p>
          <a:p>
            <a:pPr marL="0" indent="0">
              <a:buNone/>
            </a:pPr>
            <a:endParaRPr lang="en-NZ" dirty="0">
              <a:latin typeface="Arial Narrow" pitchFamily="34" charset="0"/>
            </a:endParaRPr>
          </a:p>
          <a:p>
            <a:pPr marL="0" indent="0">
              <a:buNone/>
            </a:pPr>
            <a:r>
              <a:rPr lang="en-NZ" sz="2000" dirty="0" smtClean="0">
                <a:latin typeface="Arial Narrow" pitchFamily="34" charset="0"/>
              </a:rPr>
              <a:t>It also makes your next of kin/ emergency contact details readily available.  </a:t>
            </a:r>
          </a:p>
          <a:p>
            <a:pPr marL="0" indent="0">
              <a:buNone/>
            </a:pPr>
            <a:endParaRPr lang="en-NZ" sz="1400" dirty="0" smtClean="0">
              <a:latin typeface="Arial Narrow" pitchFamily="34" charset="0"/>
            </a:endParaRPr>
          </a:p>
          <a:p>
            <a:pPr marL="0" indent="0">
              <a:buNone/>
            </a:pPr>
            <a:r>
              <a:rPr lang="en-NZ" sz="2000" dirty="0" smtClean="0">
                <a:latin typeface="Arial Narrow" pitchFamily="34" charset="0"/>
              </a:rPr>
              <a:t>It is highly recommended that you also keep the ‘Yourself’ portal up to date on My Massey.                   	                 								</a:t>
            </a:r>
            <a:endParaRPr lang="en-NZ" sz="2000" dirty="0">
              <a:latin typeface="Arial Narrow"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18939" y="1949413"/>
            <a:ext cx="2564904" cy="1923678"/>
          </a:xfrm>
          <a:prstGeom prst="rect">
            <a:avLst/>
          </a:prstGeom>
        </p:spPr>
      </p:pic>
    </p:spTree>
    <p:extLst>
      <p:ext uri="{BB962C8B-B14F-4D97-AF65-F5344CB8AC3E}">
        <p14:creationId xmlns:p14="http://schemas.microsoft.com/office/powerpoint/2010/main" val="1541214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Narrow" pitchFamily="34" charset="0"/>
              </a:rPr>
              <a:t>Civil Defence Information</a:t>
            </a:r>
            <a:endParaRPr lang="en-NZ" dirty="0">
              <a:latin typeface="Arial Narrow" pitchFamily="34" charset="0"/>
            </a:endParaRPr>
          </a:p>
        </p:txBody>
      </p:sp>
      <p:sp>
        <p:nvSpPr>
          <p:cNvPr id="3" name="Content Placeholder 2"/>
          <p:cNvSpPr>
            <a:spLocks noGrp="1"/>
          </p:cNvSpPr>
          <p:nvPr>
            <p:ph idx="1"/>
          </p:nvPr>
        </p:nvSpPr>
        <p:spPr/>
        <p:txBody>
          <a:bodyPr/>
          <a:lstStyle/>
          <a:p>
            <a:pPr marL="0" indent="0">
              <a:buNone/>
            </a:pPr>
            <a:r>
              <a:rPr lang="en-NZ" sz="2000" dirty="0" smtClean="0">
                <a:latin typeface="Arial Narrow" pitchFamily="34" charset="0"/>
              </a:rPr>
              <a:t>Please read the Get Ready, Get Thru brochure &amp; Household Emergency </a:t>
            </a:r>
            <a:r>
              <a:rPr lang="en-NZ" sz="2000" dirty="0">
                <a:latin typeface="Arial Narrow" pitchFamily="34" charset="0"/>
              </a:rPr>
              <a:t>P</a:t>
            </a:r>
            <a:r>
              <a:rPr lang="en-NZ" sz="2000" dirty="0" smtClean="0">
                <a:latin typeface="Arial Narrow" pitchFamily="34" charset="0"/>
              </a:rPr>
              <a:t>lan as soon as you get the chance. The information in these documents will assist you in preparing your own personal &amp; family emergency plan. </a:t>
            </a:r>
          </a:p>
          <a:p>
            <a:pPr marL="0" indent="0">
              <a:buNone/>
            </a:pPr>
            <a:endParaRPr lang="en-NZ" sz="2000" dirty="0" smtClean="0">
              <a:latin typeface="Arial Narrow" pitchFamily="34" charset="0"/>
            </a:endParaRPr>
          </a:p>
          <a:p>
            <a:pPr marL="0" indent="0">
              <a:buNone/>
            </a:pPr>
            <a:r>
              <a:rPr lang="en-NZ" sz="2000" dirty="0" smtClean="0">
                <a:latin typeface="Arial Narrow" pitchFamily="34" charset="0"/>
              </a:rPr>
              <a:t>Having a plan can help you respond  quickly and safely</a:t>
            </a:r>
          </a:p>
          <a:p>
            <a:pPr marL="0" indent="0">
              <a:buNone/>
            </a:pPr>
            <a:r>
              <a:rPr lang="en-NZ" sz="2000" dirty="0" smtClean="0">
                <a:latin typeface="Arial Narrow" pitchFamily="34" charset="0"/>
              </a:rPr>
              <a:t>when a disaster happens &amp; being well prepared helps </a:t>
            </a:r>
          </a:p>
          <a:p>
            <a:pPr marL="0" indent="0">
              <a:buNone/>
            </a:pPr>
            <a:r>
              <a:rPr lang="en-NZ" sz="2000" dirty="0">
                <a:latin typeface="Arial Narrow" pitchFamily="34" charset="0"/>
              </a:rPr>
              <a:t>a</a:t>
            </a:r>
            <a:r>
              <a:rPr lang="en-NZ" sz="2000" dirty="0" smtClean="0">
                <a:latin typeface="Arial Narrow" pitchFamily="34" charset="0"/>
              </a:rPr>
              <a:t>lleviate fears about potential disasters.</a:t>
            </a:r>
          </a:p>
          <a:p>
            <a:pPr marL="0" indent="0">
              <a:buNone/>
            </a:pPr>
            <a:endParaRPr lang="en-NZ" sz="2000" dirty="0">
              <a:latin typeface="Arial Narrow" pitchFamily="34" charset="0"/>
            </a:endParaRPr>
          </a:p>
          <a:p>
            <a:pPr marL="0" indent="0">
              <a:buNone/>
            </a:pPr>
            <a:r>
              <a:rPr lang="en-NZ" sz="2000" dirty="0" smtClean="0">
                <a:latin typeface="Arial Narrow" pitchFamily="34" charset="0"/>
              </a:rPr>
              <a:t>Include your family in your planning, make sure </a:t>
            </a:r>
          </a:p>
          <a:p>
            <a:pPr marL="0" indent="0">
              <a:buNone/>
            </a:pPr>
            <a:r>
              <a:rPr lang="en-NZ" sz="2000" dirty="0">
                <a:latin typeface="Arial Narrow" pitchFamily="34" charset="0"/>
              </a:rPr>
              <a:t>e</a:t>
            </a:r>
            <a:r>
              <a:rPr lang="en-NZ" sz="2000" dirty="0" smtClean="0">
                <a:latin typeface="Arial Narrow" pitchFamily="34" charset="0"/>
              </a:rPr>
              <a:t>veryone understands the plan and what will </a:t>
            </a:r>
            <a:r>
              <a:rPr lang="en-NZ" sz="2000" dirty="0" smtClean="0">
                <a:latin typeface="Arial Narrow" pitchFamily="34" charset="0"/>
              </a:rPr>
              <a:t>happen</a:t>
            </a:r>
          </a:p>
          <a:p>
            <a:pPr marL="0" indent="0">
              <a:buNone/>
            </a:pPr>
            <a:endParaRPr lang="en-NZ" sz="2000" dirty="0">
              <a:latin typeface="Arial Narrow" pitchFamily="34" charset="0"/>
            </a:endParaRPr>
          </a:p>
          <a:p>
            <a:pPr marL="0" indent="0">
              <a:buNone/>
            </a:pPr>
            <a:r>
              <a:rPr lang="en-NZ" sz="2000" dirty="0" smtClean="0">
                <a:latin typeface="Arial Narrow" pitchFamily="34" charset="0"/>
                <a:hlinkClick r:id="rId2"/>
              </a:rPr>
              <a:t>Get Ready Get Thru </a:t>
            </a:r>
            <a:endParaRPr lang="en-NZ" sz="2000" dirty="0" smtClean="0">
              <a:latin typeface="Arial Narrow"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2054045"/>
            <a:ext cx="2327360" cy="310314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238827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latin typeface="Arial Narrow" pitchFamily="34" charset="0"/>
              </a:rPr>
              <a:t>Things to Consider</a:t>
            </a:r>
            <a:endParaRPr lang="en-NZ" dirty="0">
              <a:latin typeface="Arial Narrow" pitchFamily="34" charset="0"/>
            </a:endParaRPr>
          </a:p>
        </p:txBody>
      </p:sp>
      <p:sp>
        <p:nvSpPr>
          <p:cNvPr id="3" name="Content Placeholder 2"/>
          <p:cNvSpPr>
            <a:spLocks noGrp="1"/>
          </p:cNvSpPr>
          <p:nvPr>
            <p:ph idx="1"/>
          </p:nvPr>
        </p:nvSpPr>
        <p:spPr/>
        <p:txBody>
          <a:bodyPr>
            <a:normAutofit/>
          </a:bodyPr>
          <a:lstStyle/>
          <a:p>
            <a:pPr marL="0" indent="0">
              <a:buNone/>
            </a:pPr>
            <a:r>
              <a:rPr lang="en-NZ" sz="2400" dirty="0" smtClean="0">
                <a:latin typeface="Arial Narrow" pitchFamily="34" charset="0"/>
              </a:rPr>
              <a:t>What you keep in your backpack will depend on your own circumstances and what your personal/ family emergency plan consists of; </a:t>
            </a:r>
          </a:p>
          <a:p>
            <a:pPr>
              <a:lnSpc>
                <a:spcPct val="150000"/>
              </a:lnSpc>
              <a:spcBef>
                <a:spcPts val="1200"/>
              </a:spcBef>
              <a:buFont typeface="Wingdings" pitchFamily="2" charset="2"/>
              <a:buChar char="ü"/>
            </a:pPr>
            <a:r>
              <a:rPr lang="en-NZ" sz="1800" dirty="0" smtClean="0">
                <a:latin typeface="Arial Narrow" pitchFamily="34" charset="0"/>
              </a:rPr>
              <a:t>What would you need if you were trapped in your office for several hours? </a:t>
            </a:r>
          </a:p>
          <a:p>
            <a:pPr>
              <a:lnSpc>
                <a:spcPct val="150000"/>
              </a:lnSpc>
              <a:spcBef>
                <a:spcPts val="1200"/>
              </a:spcBef>
              <a:buFont typeface="Wingdings" pitchFamily="2" charset="2"/>
              <a:buChar char="ü"/>
            </a:pPr>
            <a:r>
              <a:rPr lang="en-NZ" sz="1800" dirty="0">
                <a:latin typeface="Arial Narrow" pitchFamily="34" charset="0"/>
              </a:rPr>
              <a:t> </a:t>
            </a:r>
            <a:r>
              <a:rPr lang="en-NZ" sz="1800" dirty="0" smtClean="0">
                <a:latin typeface="Arial Narrow" pitchFamily="34" charset="0"/>
              </a:rPr>
              <a:t>Are you likely to head home after a natural disaster?  Do you know </a:t>
            </a:r>
            <a:r>
              <a:rPr lang="en-NZ" sz="1800" dirty="0">
                <a:latin typeface="Arial Narrow" pitchFamily="34" charset="0"/>
              </a:rPr>
              <a:t>h</a:t>
            </a:r>
            <a:r>
              <a:rPr lang="en-NZ" sz="1800" dirty="0" smtClean="0">
                <a:latin typeface="Arial Narrow" pitchFamily="34" charset="0"/>
              </a:rPr>
              <a:t>ow long this could 	   	  take you? What will you need for this journey? Can you make it home before it gets dark?</a:t>
            </a:r>
          </a:p>
          <a:p>
            <a:pPr>
              <a:lnSpc>
                <a:spcPct val="150000"/>
              </a:lnSpc>
              <a:spcBef>
                <a:spcPts val="1200"/>
              </a:spcBef>
              <a:buFont typeface="Wingdings" pitchFamily="2" charset="2"/>
              <a:buChar char="ü"/>
            </a:pPr>
            <a:r>
              <a:rPr lang="en-NZ" sz="1800" dirty="0" smtClean="0">
                <a:latin typeface="Arial Narrow" pitchFamily="34" charset="0"/>
              </a:rPr>
              <a:t>Will you go directly to collect your children? What might they need?</a:t>
            </a:r>
          </a:p>
          <a:p>
            <a:pPr>
              <a:lnSpc>
                <a:spcPct val="150000"/>
              </a:lnSpc>
              <a:spcBef>
                <a:spcPts val="1200"/>
              </a:spcBef>
              <a:buFont typeface="Wingdings" pitchFamily="2" charset="2"/>
              <a:buChar char="ü"/>
            </a:pPr>
            <a:r>
              <a:rPr lang="en-NZ" sz="1800" dirty="0" smtClean="0">
                <a:latin typeface="Arial Narrow" pitchFamily="34" charset="0"/>
              </a:rPr>
              <a:t>Do you live far from the Campus? Will you be staying here? What could you include in 	 	 your backpack to make this stay easier/ more comfortable.	</a:t>
            </a:r>
          </a:p>
          <a:p>
            <a:pPr>
              <a:lnSpc>
                <a:spcPct val="150000"/>
              </a:lnSpc>
              <a:spcBef>
                <a:spcPts val="1200"/>
              </a:spcBef>
              <a:buFont typeface="Wingdings" pitchFamily="2" charset="2"/>
              <a:buChar char="ü"/>
            </a:pPr>
            <a:r>
              <a:rPr lang="en-NZ" sz="1800" dirty="0" smtClean="0">
                <a:latin typeface="Arial Narrow" pitchFamily="34" charset="0"/>
              </a:rPr>
              <a:t>It is recommended that you are prepared to cope on your own for up to three days, or more.</a:t>
            </a:r>
          </a:p>
          <a:p>
            <a:pPr marL="0" indent="0">
              <a:lnSpc>
                <a:spcPct val="150000"/>
              </a:lnSpc>
              <a:spcBef>
                <a:spcPts val="1200"/>
              </a:spcBef>
              <a:buNone/>
            </a:pPr>
            <a:endParaRPr lang="en-NZ" sz="1800" dirty="0" smtClean="0">
              <a:latin typeface="Arial Narrow" pitchFamily="34" charset="0"/>
            </a:endParaRPr>
          </a:p>
          <a:p>
            <a:pPr marL="0" indent="0">
              <a:lnSpc>
                <a:spcPct val="150000"/>
              </a:lnSpc>
              <a:spcBef>
                <a:spcPts val="1200"/>
              </a:spcBef>
              <a:buNone/>
            </a:pPr>
            <a:endParaRPr lang="en-NZ" dirty="0">
              <a:latin typeface="Arial Narrow" pitchFamily="34" charset="0"/>
            </a:endParaRPr>
          </a:p>
        </p:txBody>
      </p:sp>
    </p:spTree>
    <p:extLst>
      <p:ext uri="{BB962C8B-B14F-4D97-AF65-F5344CB8AC3E}">
        <p14:creationId xmlns:p14="http://schemas.microsoft.com/office/powerpoint/2010/main" val="2120464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List of some ideas</a:t>
            </a:r>
            <a:endParaRPr lang="en-NZ" dirty="0"/>
          </a:p>
        </p:txBody>
      </p:sp>
      <p:sp>
        <p:nvSpPr>
          <p:cNvPr id="3" name="Content Placeholder 2"/>
          <p:cNvSpPr>
            <a:spLocks noGrp="1"/>
          </p:cNvSpPr>
          <p:nvPr>
            <p:ph idx="1"/>
          </p:nvPr>
        </p:nvSpPr>
        <p:spPr/>
        <p:txBody>
          <a:bodyPr/>
          <a:lstStyle/>
          <a:p>
            <a:r>
              <a:rPr lang="en-US" dirty="0" smtClean="0"/>
              <a:t>Essential </a:t>
            </a:r>
            <a:r>
              <a:rPr lang="en-US" dirty="0"/>
              <a:t>medication</a:t>
            </a:r>
          </a:p>
          <a:p>
            <a:r>
              <a:rPr lang="en-US" dirty="0" smtClean="0"/>
              <a:t>Personal </a:t>
            </a:r>
            <a:r>
              <a:rPr lang="en-US" dirty="0"/>
              <a:t>first aid kit</a:t>
            </a:r>
          </a:p>
          <a:p>
            <a:r>
              <a:rPr lang="en-US" dirty="0" smtClean="0"/>
              <a:t>Non-perishable </a:t>
            </a:r>
            <a:r>
              <a:rPr lang="en-US" dirty="0"/>
              <a:t>and high energy food such as muesli bars, chocolate, dried food</a:t>
            </a:r>
          </a:p>
          <a:p>
            <a:r>
              <a:rPr lang="en-US" dirty="0" smtClean="0"/>
              <a:t>Warm/wet </a:t>
            </a:r>
            <a:r>
              <a:rPr lang="en-US" dirty="0"/>
              <a:t>weather clothing</a:t>
            </a:r>
          </a:p>
          <a:p>
            <a:r>
              <a:rPr lang="en-US" dirty="0" smtClean="0"/>
              <a:t>Walking </a:t>
            </a:r>
            <a:r>
              <a:rPr lang="en-US" dirty="0"/>
              <a:t>shoes</a:t>
            </a:r>
          </a:p>
          <a:p>
            <a:r>
              <a:rPr lang="en-US" dirty="0" smtClean="0"/>
              <a:t>Additional </a:t>
            </a:r>
            <a:r>
              <a:rPr lang="en-US" dirty="0"/>
              <a:t>water</a:t>
            </a:r>
          </a:p>
          <a:p>
            <a:r>
              <a:rPr lang="en-US" dirty="0" smtClean="0"/>
              <a:t>Torch/radio</a:t>
            </a:r>
            <a:endParaRPr lang="en-US" dirty="0"/>
          </a:p>
          <a:p>
            <a:r>
              <a:rPr lang="en-US" dirty="0" smtClean="0"/>
              <a:t>Batteries</a:t>
            </a:r>
            <a:endParaRPr lang="en-NZ" dirty="0"/>
          </a:p>
        </p:txBody>
      </p:sp>
    </p:spTree>
    <p:extLst>
      <p:ext uri="{BB962C8B-B14F-4D97-AF65-F5344CB8AC3E}">
        <p14:creationId xmlns:p14="http://schemas.microsoft.com/office/powerpoint/2010/main" val="4040122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Some extra ideas</a:t>
            </a:r>
            <a:endParaRPr lang="en-NZ" dirty="0"/>
          </a:p>
        </p:txBody>
      </p:sp>
      <p:sp>
        <p:nvSpPr>
          <p:cNvPr id="3" name="Content Placeholder 2"/>
          <p:cNvSpPr>
            <a:spLocks noGrp="1"/>
          </p:cNvSpPr>
          <p:nvPr>
            <p:ph idx="1"/>
          </p:nvPr>
        </p:nvSpPr>
        <p:spPr/>
        <p:txBody>
          <a:bodyPr>
            <a:normAutofit fontScale="70000" lnSpcReduction="20000"/>
          </a:bodyPr>
          <a:lstStyle/>
          <a:p>
            <a:r>
              <a:rPr lang="en-US" dirty="0" smtClean="0"/>
              <a:t>Warm hat and gloves</a:t>
            </a:r>
          </a:p>
          <a:p>
            <a:r>
              <a:rPr lang="en-US" dirty="0" smtClean="0"/>
              <a:t>Spare phone charger</a:t>
            </a:r>
          </a:p>
          <a:p>
            <a:r>
              <a:rPr lang="en-US" dirty="0" smtClean="0"/>
              <a:t>Cash</a:t>
            </a:r>
          </a:p>
          <a:p>
            <a:r>
              <a:rPr lang="en-US" dirty="0" smtClean="0"/>
              <a:t>Multi tool</a:t>
            </a:r>
          </a:p>
          <a:p>
            <a:r>
              <a:rPr lang="en-US" dirty="0" smtClean="0"/>
              <a:t>Change of clothes</a:t>
            </a:r>
          </a:p>
          <a:p>
            <a:r>
              <a:rPr lang="en-US" dirty="0" smtClean="0"/>
              <a:t>Notebook and pen</a:t>
            </a:r>
          </a:p>
          <a:p>
            <a:r>
              <a:rPr lang="en-US" dirty="0" smtClean="0"/>
              <a:t>Compass</a:t>
            </a:r>
          </a:p>
          <a:p>
            <a:r>
              <a:rPr lang="en-US" dirty="0" smtClean="0"/>
              <a:t>Sanitary Pads / tampons</a:t>
            </a:r>
            <a:r>
              <a:rPr lang="en-NZ" dirty="0" smtClean="0"/>
              <a:t> / toothpaste, toothbrush</a:t>
            </a:r>
          </a:p>
          <a:p>
            <a:r>
              <a:rPr lang="en-NZ" dirty="0" smtClean="0"/>
              <a:t>Hand sanitiser</a:t>
            </a:r>
          </a:p>
          <a:p>
            <a:r>
              <a:rPr lang="en-NZ" dirty="0" smtClean="0"/>
              <a:t>Copies of important documents </a:t>
            </a:r>
            <a:r>
              <a:rPr lang="en-NZ" dirty="0" err="1" smtClean="0"/>
              <a:t>i.e</a:t>
            </a:r>
            <a:r>
              <a:rPr lang="en-NZ" dirty="0" smtClean="0"/>
              <a:t> passport, insurance</a:t>
            </a:r>
          </a:p>
          <a:p>
            <a:r>
              <a:rPr lang="en-NZ" dirty="0" smtClean="0"/>
              <a:t>Earplugs</a:t>
            </a:r>
          </a:p>
          <a:p>
            <a:r>
              <a:rPr lang="en-NZ" dirty="0" smtClean="0"/>
              <a:t>Lighter, matches</a:t>
            </a:r>
          </a:p>
          <a:p>
            <a:r>
              <a:rPr lang="en-NZ" dirty="0" smtClean="0"/>
              <a:t>Whiskey </a:t>
            </a:r>
          </a:p>
          <a:p>
            <a:r>
              <a:rPr lang="en-NZ" dirty="0" smtClean="0"/>
              <a:t>Disposable gloves / heavy duty gloves</a:t>
            </a:r>
          </a:p>
          <a:p>
            <a:r>
              <a:rPr lang="en-NZ" dirty="0" smtClean="0"/>
              <a:t>Dust mask</a:t>
            </a:r>
            <a:endParaRPr lang="en-US" dirty="0" smtClean="0"/>
          </a:p>
        </p:txBody>
      </p:sp>
    </p:spTree>
    <p:extLst>
      <p:ext uri="{BB962C8B-B14F-4D97-AF65-F5344CB8AC3E}">
        <p14:creationId xmlns:p14="http://schemas.microsoft.com/office/powerpoint/2010/main" val="1110983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Arial Narrow" pitchFamily="34" charset="0"/>
              </a:rPr>
              <a:t>University Preparedness</a:t>
            </a:r>
            <a:endParaRPr lang="en-NZ" dirty="0">
              <a:latin typeface="Arial Narrow" pitchFamily="34" charset="0"/>
            </a:endParaRPr>
          </a:p>
        </p:txBody>
      </p:sp>
      <p:sp>
        <p:nvSpPr>
          <p:cNvPr id="3" name="Content Placeholder 2"/>
          <p:cNvSpPr>
            <a:spLocks noGrp="1"/>
          </p:cNvSpPr>
          <p:nvPr>
            <p:ph idx="1"/>
          </p:nvPr>
        </p:nvSpPr>
        <p:spPr/>
        <p:txBody>
          <a:bodyPr/>
          <a:lstStyle/>
          <a:p>
            <a:pPr marL="0" indent="0" algn="ctr">
              <a:buNone/>
            </a:pPr>
            <a:endParaRPr lang="en-NZ" sz="2400" dirty="0" smtClean="0">
              <a:latin typeface="Arial Narrow" pitchFamily="34" charset="0"/>
            </a:endParaRPr>
          </a:p>
          <a:p>
            <a:pPr marL="0" indent="0" algn="ctr">
              <a:buNone/>
            </a:pPr>
            <a:r>
              <a:rPr lang="en-NZ" sz="2400" dirty="0" smtClean="0">
                <a:latin typeface="Arial Narrow" pitchFamily="34" charset="0"/>
              </a:rPr>
              <a:t>The University is prepared and will respond to emergency events that may occur</a:t>
            </a:r>
            <a:r>
              <a:rPr lang="en-NZ" sz="2400" dirty="0">
                <a:latin typeface="Arial Narrow" pitchFamily="34" charset="0"/>
              </a:rPr>
              <a:t>;</a:t>
            </a:r>
            <a:r>
              <a:rPr lang="en-NZ" sz="2400" dirty="0" smtClean="0">
                <a:latin typeface="Arial Narrow" pitchFamily="34" charset="0"/>
              </a:rPr>
              <a:t> however, the reality is that no matter how much effort we put into preparedness on campus, resources will always be stretched. Our success will be, in part, determined by every individuals own personal preparedness and response during an emergency.</a:t>
            </a:r>
          </a:p>
          <a:p>
            <a:pPr marL="0" indent="0" algn="ctr">
              <a:buNone/>
            </a:pPr>
            <a:endParaRPr lang="en-NZ" sz="2400" dirty="0">
              <a:latin typeface="Arial Narrow" pitchFamily="34" charset="0"/>
            </a:endParaRPr>
          </a:p>
          <a:p>
            <a:pPr marL="0" indent="0" algn="ctr">
              <a:buNone/>
            </a:pPr>
            <a:r>
              <a:rPr lang="en-NZ" sz="2400" dirty="0" smtClean="0">
                <a:latin typeface="Arial Narrow" pitchFamily="34" charset="0"/>
              </a:rPr>
              <a:t>Thank you. </a:t>
            </a:r>
            <a:endParaRPr lang="en-NZ" sz="2400" dirty="0">
              <a:latin typeface="Arial Narrow" pitchFamily="34" charset="0"/>
            </a:endParaRPr>
          </a:p>
        </p:txBody>
      </p:sp>
    </p:spTree>
    <p:extLst>
      <p:ext uri="{BB962C8B-B14F-4D97-AF65-F5344CB8AC3E}">
        <p14:creationId xmlns:p14="http://schemas.microsoft.com/office/powerpoint/2010/main" val="19455832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MERGENCY PREPAREDNESS&amp;quot;&quot;/&gt;&lt;property id=&quot;20307&quot; value=&quot;257&quot;/&gt;&lt;/object&gt;&lt;object type=&quot;3&quot; unique_id=&quot;10005&quot;&gt;&lt;property id=&quot;20148&quot; value=&quot;5&quot;/&gt;&lt;property id=&quot;20300&quot; value=&quot;Slide 2 - &amp;quot;Personal Emergency Backpacks&amp;quot;&quot;/&gt;&lt;property id=&quot;20307&quot; value=&quot;258&quot;/&gt;&lt;/object&gt;&lt;object type=&quot;3&quot; unique_id=&quot;10006&quot;&gt;&lt;property id=&quot;20148&quot; value=&quot;5&quot;/&gt;&lt;property id=&quot;20300&quot; value=&quot;Slide 6 - &amp;quot;Things to Consider&amp;quot;&quot;/&gt;&lt;property id=&quot;20307&quot; value=&quot;259&quot;/&gt;&lt;/object&gt;&lt;object type=&quot;3&quot; unique_id=&quot;10047&quot;&gt;&lt;property id=&quot;20148&quot; value=&quot;5&quot;/&gt;&lt;property id=&quot;20300&quot; value=&quot;Slide 3 - &amp;quot;Water bottle&amp;quot;&quot;/&gt;&lt;property id=&quot;20307&quot; value=&quot;260&quot;/&gt;&lt;/object&gt;&lt;object type=&quot;3&quot; unique_id=&quot;10088&quot;&gt;&lt;property id=&quot;20148&quot; value=&quot;5&quot;/&gt;&lt;property id=&quot;20300&quot; value=&quot;Slide 4 - &amp;quot;ICE Card&amp;quot;&quot;/&gt;&lt;property id=&quot;20307&quot; value=&quot;261&quot;/&gt;&lt;/object&gt;&lt;object type=&quot;3&quot; unique_id=&quot;10089&quot;&gt;&lt;property id=&quot;20148&quot; value=&quot;5&quot;/&gt;&lt;property id=&quot;20300&quot; value=&quot;Slide 5 - &amp;quot;Civil Defence Information&amp;quot;&quot;/&gt;&lt;property id=&quot;20307&quot; value=&quot;262&quot;/&gt;&lt;/object&gt;&lt;object type=&quot;3&quot; unique_id=&quot;10130&quot;&gt;&lt;property id=&quot;20148&quot; value=&quot;5&quot;/&gt;&lt;property id=&quot;20300&quot; value=&quot;Slide 7 - &amp;quot;University Preparedness&amp;quot;&quot;/&gt;&lt;property id=&quot;20307&quot; value=&quot;263&quot;/&gt;&lt;/object&gt;&lt;/object&gt;&lt;/object&gt;&lt;/database&gt;"/>
  <p:tag name="SECTOMILLISECCONVERTED"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432</Words>
  <Application>Microsoft Office PowerPoint</Application>
  <PresentationFormat>On-screen Show (4:3)</PresentationFormat>
  <Paragraphs>82</Paragraphs>
  <Slides>9</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ＭＳ Ｐゴシック</vt:lpstr>
      <vt:lpstr>Arial</vt:lpstr>
      <vt:lpstr>Arial Narrow</vt:lpstr>
      <vt:lpstr>C Univers 57 Condensed</vt:lpstr>
      <vt:lpstr>Calibri</vt:lpstr>
      <vt:lpstr>Times New Roman</vt:lpstr>
      <vt:lpstr>Wingdings</vt:lpstr>
      <vt:lpstr>1_Office Theme</vt:lpstr>
      <vt:lpstr>2_Office Theme</vt:lpstr>
      <vt:lpstr>EMERGENCY PREPAREDNESS</vt:lpstr>
      <vt:lpstr>Personal Emergency Backpacks</vt:lpstr>
      <vt:lpstr>Water bottle</vt:lpstr>
      <vt:lpstr>ICE Card</vt:lpstr>
      <vt:lpstr>Civil Defence Information</vt:lpstr>
      <vt:lpstr>Things to Consider</vt:lpstr>
      <vt:lpstr>List of some ideas</vt:lpstr>
      <vt:lpstr>Some extra ideas</vt:lpstr>
      <vt:lpstr>University Preparedness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PREPAREDNESS</dc:title>
  <dc:creator>ItsAcc</dc:creator>
  <cp:lastModifiedBy>Hazners, Rhea</cp:lastModifiedBy>
  <cp:revision>68</cp:revision>
  <dcterms:created xsi:type="dcterms:W3CDTF">2011-07-20T22:56:10Z</dcterms:created>
  <dcterms:modified xsi:type="dcterms:W3CDTF">2016-11-22T01:10:31Z</dcterms:modified>
</cp:coreProperties>
</file>