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9601200" cy="12801600" type="A3"/>
  <p:notesSz cx="6797675" cy="9874250"/>
  <p:custDataLst>
    <p:tags r:id="rId4"/>
  </p:custDataLst>
  <p:defaultTextStyle>
    <a:defPPr>
      <a:defRPr lang="en-US"/>
    </a:defPPr>
    <a:lvl1pPr algn="l" defTabSz="60065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600655" indent="-203892" algn="l" defTabSz="60065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1201311" indent="-407784" algn="l" defTabSz="60065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801966" indent="-611677" algn="l" defTabSz="60065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2402621" indent="-815569" algn="l" defTabSz="60065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1983815" algn="l" defTabSz="793526" rtl="0" eaLnBrk="1" latinLnBrk="0" hangingPunct="1"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380578" algn="l" defTabSz="793526" rtl="0" eaLnBrk="1" latinLnBrk="0" hangingPunct="1"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2777341" algn="l" defTabSz="793526" rtl="0" eaLnBrk="1" latinLnBrk="0" hangingPunct="1"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174104" algn="l" defTabSz="793526" rtl="0" eaLnBrk="1" latinLnBrk="0" hangingPunct="1">
      <a:defRPr sz="23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208" y="690"/>
      </p:cViewPr>
      <p:guideLst>
        <p:guide orient="horz" pos="72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2"/>
          </a:xfrm>
          <a:prstGeom prst="rect">
            <a:avLst/>
          </a:prstGeom>
        </p:spPr>
        <p:txBody>
          <a:bodyPr vert="horz" lIns="95265" tIns="47632" rIns="95265" bIns="47632" rtlCol="0"/>
          <a:lstStyle>
            <a:lvl1pPr algn="l" defTabSz="721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2"/>
          </a:xfrm>
          <a:prstGeom prst="rect">
            <a:avLst/>
          </a:prstGeom>
        </p:spPr>
        <p:txBody>
          <a:bodyPr vert="horz" wrap="square" lIns="95265" tIns="47632" rIns="95265" bIns="47632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B95C5146-714C-4072-8F43-A79B0492D7E6}" type="datetimeFigureOut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39775"/>
            <a:ext cx="277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5" tIns="47632" rIns="95265" bIns="4763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5265" tIns="47632" rIns="95265" bIns="47632" rtlCol="0"/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2"/>
          </a:xfrm>
          <a:prstGeom prst="rect">
            <a:avLst/>
          </a:prstGeom>
        </p:spPr>
        <p:txBody>
          <a:bodyPr vert="horz" lIns="95265" tIns="47632" rIns="95265" bIns="47632" rtlCol="0" anchor="b"/>
          <a:lstStyle>
            <a:lvl1pPr algn="l" defTabSz="721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2"/>
          </a:xfrm>
          <a:prstGeom prst="rect">
            <a:avLst/>
          </a:prstGeom>
        </p:spPr>
        <p:txBody>
          <a:bodyPr vert="horz" wrap="square" lIns="95265" tIns="47632" rIns="95265" bIns="47632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AE9E9915-4CC8-4F5C-B2FC-647A4BEDC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75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967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396763" algn="l" defTabSz="3967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793526" algn="l" defTabSz="3967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190289" algn="l" defTabSz="3967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587052" algn="l" defTabSz="3967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1983815" algn="l" defTabSz="396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380578" algn="l" defTabSz="396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777341" algn="l" defTabSz="396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174104" algn="l" defTabSz="396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11363" y="739775"/>
            <a:ext cx="2774950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1F5863-84D3-470D-BB60-356293BDEB5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127" y="3977405"/>
            <a:ext cx="8160948" cy="274387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52" y="7254734"/>
            <a:ext cx="6720698" cy="3270609"/>
          </a:xfrm>
          <a:prstGeom prst="rect">
            <a:avLst/>
          </a:prstGeom>
        </p:spPr>
        <p:txBody>
          <a:bodyPr lIns="79353" tIns="39676" rIns="79353" bIns="39676"/>
          <a:lstStyle>
            <a:lvl1pPr marL="0" indent="0" algn="ctr">
              <a:buNone/>
              <a:defRPr/>
            </a:lvl1pPr>
            <a:lvl2pPr marL="396763" indent="0" algn="ctr">
              <a:buNone/>
              <a:defRPr/>
            </a:lvl2pPr>
            <a:lvl3pPr marL="793526" indent="0" algn="ctr">
              <a:buNone/>
              <a:defRPr/>
            </a:lvl3pPr>
            <a:lvl4pPr marL="1190289" indent="0" algn="ctr">
              <a:buNone/>
              <a:defRPr/>
            </a:lvl4pPr>
            <a:lvl5pPr marL="1587052" indent="0" algn="ctr">
              <a:buNone/>
              <a:defRPr/>
            </a:lvl5pPr>
            <a:lvl6pPr marL="1983815" indent="0" algn="ctr">
              <a:buNone/>
              <a:defRPr/>
            </a:lvl6pPr>
            <a:lvl7pPr marL="2380578" indent="0" algn="ctr">
              <a:buNone/>
              <a:defRPr/>
            </a:lvl7pPr>
            <a:lvl8pPr marL="2777341" indent="0" algn="ctr">
              <a:buNone/>
              <a:defRPr/>
            </a:lvl8pPr>
            <a:lvl9pPr marL="317410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60" y="513301"/>
            <a:ext cx="8640081" cy="213248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560" y="3902157"/>
            <a:ext cx="8640081" cy="7532882"/>
          </a:xfrm>
          <a:prstGeom prst="rect">
            <a:avLst/>
          </a:prstGeom>
        </p:spPr>
        <p:txBody>
          <a:bodyPr vert="eaVert" lIns="79353" tIns="39676" rIns="79353" bIns="3967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691" y="513301"/>
            <a:ext cx="2158951" cy="10921739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560" y="513301"/>
            <a:ext cx="6344235" cy="10921739"/>
          </a:xfrm>
          <a:prstGeom prst="rect">
            <a:avLst/>
          </a:prstGeom>
        </p:spPr>
        <p:txBody>
          <a:bodyPr vert="eaVert" lIns="79353" tIns="39676" rIns="79353" bIns="3967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60" y="513301"/>
            <a:ext cx="8640081" cy="213248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560" y="3902157"/>
            <a:ext cx="8640081" cy="7532882"/>
          </a:xfrm>
          <a:prstGeom prst="rect">
            <a:avLst/>
          </a:prstGeom>
        </p:spPr>
        <p:txBody>
          <a:bodyPr lIns="79353" tIns="39676" rIns="79353" bIns="3967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28" y="8226241"/>
            <a:ext cx="8160949" cy="2542314"/>
          </a:xfrm>
          <a:prstGeom prst="rect">
            <a:avLst/>
          </a:prstGeom>
        </p:spPr>
        <p:txBody>
          <a:bodyPr vert="horz"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28" y="5425933"/>
            <a:ext cx="8160949" cy="2800308"/>
          </a:xfrm>
          <a:prstGeom prst="rect">
            <a:avLst/>
          </a:prstGeom>
        </p:spPr>
        <p:txBody>
          <a:bodyPr lIns="79353" tIns="39676" rIns="79353" bIns="39676" anchor="b"/>
          <a:lstStyle>
            <a:lvl1pPr marL="0" indent="0">
              <a:buNone/>
              <a:defRPr sz="1800"/>
            </a:lvl1pPr>
            <a:lvl2pPr marL="396763" indent="0">
              <a:buNone/>
              <a:defRPr sz="1600"/>
            </a:lvl2pPr>
            <a:lvl3pPr marL="793526" indent="0">
              <a:buNone/>
              <a:defRPr sz="1400"/>
            </a:lvl3pPr>
            <a:lvl4pPr marL="1190289" indent="0">
              <a:buNone/>
              <a:defRPr sz="1300"/>
            </a:lvl4pPr>
            <a:lvl5pPr marL="1587052" indent="0">
              <a:buNone/>
              <a:defRPr sz="1300"/>
            </a:lvl5pPr>
            <a:lvl6pPr marL="1983815" indent="0">
              <a:buNone/>
              <a:defRPr sz="1300"/>
            </a:lvl6pPr>
            <a:lvl7pPr marL="2380578" indent="0">
              <a:buNone/>
              <a:defRPr sz="1300"/>
            </a:lvl7pPr>
            <a:lvl8pPr marL="2777341" indent="0">
              <a:buNone/>
              <a:defRPr sz="1300"/>
            </a:lvl8pPr>
            <a:lvl9pPr marL="317410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60" y="513301"/>
            <a:ext cx="8640081" cy="213248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560" y="3902157"/>
            <a:ext cx="4250880" cy="7532882"/>
          </a:xfrm>
          <a:prstGeom prst="rect">
            <a:avLst/>
          </a:prstGeom>
        </p:spPr>
        <p:txBody>
          <a:bodyPr lIns="79353" tIns="39676" rIns="79353" bIns="39676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336" y="3902157"/>
            <a:ext cx="4252306" cy="7532882"/>
          </a:xfrm>
          <a:prstGeom prst="rect">
            <a:avLst/>
          </a:prstGeom>
        </p:spPr>
        <p:txBody>
          <a:bodyPr lIns="79353" tIns="39676" rIns="79353" bIns="39676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60" y="513301"/>
            <a:ext cx="8640081" cy="213248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560" y="2866151"/>
            <a:ext cx="4242324" cy="1193222"/>
          </a:xfrm>
          <a:prstGeom prst="rect">
            <a:avLst/>
          </a:prstGeom>
        </p:spPr>
        <p:txBody>
          <a:bodyPr lIns="79353" tIns="39676" rIns="79353" bIns="39676" anchor="b"/>
          <a:lstStyle>
            <a:lvl1pPr marL="0" indent="0">
              <a:buNone/>
              <a:defRPr sz="2100" b="1"/>
            </a:lvl1pPr>
            <a:lvl2pPr marL="396763" indent="0">
              <a:buNone/>
              <a:defRPr sz="1800" b="1"/>
            </a:lvl2pPr>
            <a:lvl3pPr marL="793526" indent="0">
              <a:buNone/>
              <a:defRPr sz="1600" b="1"/>
            </a:lvl3pPr>
            <a:lvl4pPr marL="1190289" indent="0">
              <a:buNone/>
              <a:defRPr sz="1400" b="1"/>
            </a:lvl4pPr>
            <a:lvl5pPr marL="1587052" indent="0">
              <a:buNone/>
              <a:defRPr sz="1400" b="1"/>
            </a:lvl5pPr>
            <a:lvl6pPr marL="1983815" indent="0">
              <a:buNone/>
              <a:defRPr sz="1400" b="1"/>
            </a:lvl6pPr>
            <a:lvl7pPr marL="2380578" indent="0">
              <a:buNone/>
              <a:defRPr sz="1400" b="1"/>
            </a:lvl7pPr>
            <a:lvl8pPr marL="2777341" indent="0">
              <a:buNone/>
              <a:defRPr sz="1400" b="1"/>
            </a:lvl8pPr>
            <a:lvl9pPr marL="317410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60" y="4059373"/>
            <a:ext cx="4242324" cy="7375666"/>
          </a:xfrm>
          <a:prstGeom prst="rect">
            <a:avLst/>
          </a:prstGeom>
        </p:spPr>
        <p:txBody>
          <a:bodyPr lIns="79353" tIns="39676" rIns="79353" bIns="39676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91" y="2866151"/>
            <a:ext cx="4243750" cy="1193222"/>
          </a:xfrm>
          <a:prstGeom prst="rect">
            <a:avLst/>
          </a:prstGeom>
        </p:spPr>
        <p:txBody>
          <a:bodyPr lIns="79353" tIns="39676" rIns="79353" bIns="39676" anchor="b"/>
          <a:lstStyle>
            <a:lvl1pPr marL="0" indent="0">
              <a:buNone/>
              <a:defRPr sz="2100" b="1"/>
            </a:lvl1pPr>
            <a:lvl2pPr marL="396763" indent="0">
              <a:buNone/>
              <a:defRPr sz="1800" b="1"/>
            </a:lvl2pPr>
            <a:lvl3pPr marL="793526" indent="0">
              <a:buNone/>
              <a:defRPr sz="1600" b="1"/>
            </a:lvl3pPr>
            <a:lvl4pPr marL="1190289" indent="0">
              <a:buNone/>
              <a:defRPr sz="1400" b="1"/>
            </a:lvl4pPr>
            <a:lvl5pPr marL="1587052" indent="0">
              <a:buNone/>
              <a:defRPr sz="1400" b="1"/>
            </a:lvl5pPr>
            <a:lvl6pPr marL="1983815" indent="0">
              <a:buNone/>
              <a:defRPr sz="1400" b="1"/>
            </a:lvl6pPr>
            <a:lvl7pPr marL="2380578" indent="0">
              <a:buNone/>
              <a:defRPr sz="1400" b="1"/>
            </a:lvl7pPr>
            <a:lvl8pPr marL="2777341" indent="0">
              <a:buNone/>
              <a:defRPr sz="1400" b="1"/>
            </a:lvl8pPr>
            <a:lvl9pPr marL="317410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91" y="4059373"/>
            <a:ext cx="4243750" cy="7375666"/>
          </a:xfrm>
          <a:prstGeom prst="rect">
            <a:avLst/>
          </a:prstGeom>
        </p:spPr>
        <p:txBody>
          <a:bodyPr lIns="79353" tIns="39676" rIns="79353" bIns="39676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60" y="513301"/>
            <a:ext cx="8640081" cy="213248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60" y="509270"/>
            <a:ext cx="3158571" cy="2170104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209" y="509270"/>
            <a:ext cx="5367432" cy="10925769"/>
          </a:xfrm>
          <a:prstGeom prst="rect">
            <a:avLst/>
          </a:prstGeom>
        </p:spPr>
        <p:txBody>
          <a:bodyPr lIns="79353" tIns="39676" rIns="79353" bIns="39676"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560" y="2679374"/>
            <a:ext cx="3158571" cy="8755666"/>
          </a:xfrm>
          <a:prstGeom prst="rect">
            <a:avLst/>
          </a:prstGeom>
        </p:spPr>
        <p:txBody>
          <a:bodyPr lIns="79353" tIns="39676" rIns="79353" bIns="39676"/>
          <a:lstStyle>
            <a:lvl1pPr marL="0" indent="0">
              <a:buNone/>
              <a:defRPr sz="1300"/>
            </a:lvl1pPr>
            <a:lvl2pPr marL="396763" indent="0">
              <a:buNone/>
              <a:defRPr sz="1100"/>
            </a:lvl2pPr>
            <a:lvl3pPr marL="793526" indent="0">
              <a:buNone/>
              <a:defRPr sz="800"/>
            </a:lvl3pPr>
            <a:lvl4pPr marL="1190289" indent="0">
              <a:buNone/>
              <a:defRPr sz="700"/>
            </a:lvl4pPr>
            <a:lvl5pPr marL="1587052" indent="0">
              <a:buNone/>
              <a:defRPr sz="700"/>
            </a:lvl5pPr>
            <a:lvl6pPr marL="1983815" indent="0">
              <a:buNone/>
              <a:defRPr sz="700"/>
            </a:lvl6pPr>
            <a:lvl7pPr marL="2380578" indent="0">
              <a:buNone/>
              <a:defRPr sz="700"/>
            </a:lvl7pPr>
            <a:lvl8pPr marL="2777341" indent="0">
              <a:buNone/>
              <a:defRPr sz="700"/>
            </a:lvl8pPr>
            <a:lvl9pPr marL="31741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308" y="8961255"/>
            <a:ext cx="5761005" cy="1057506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308" y="1143504"/>
            <a:ext cx="5761005" cy="7680691"/>
          </a:xfrm>
          <a:prstGeom prst="rect">
            <a:avLst/>
          </a:prstGeom>
        </p:spPr>
        <p:txBody>
          <a:bodyPr lIns="79353" tIns="39676" rIns="79353" bIns="39676"/>
          <a:lstStyle>
            <a:lvl1pPr marL="0" indent="0">
              <a:buNone/>
              <a:defRPr sz="2700"/>
            </a:lvl1pPr>
            <a:lvl2pPr marL="396763" indent="0">
              <a:buNone/>
              <a:defRPr sz="2400"/>
            </a:lvl2pPr>
            <a:lvl3pPr marL="793526" indent="0">
              <a:buNone/>
              <a:defRPr sz="2100"/>
            </a:lvl3pPr>
            <a:lvl4pPr marL="1190289" indent="0">
              <a:buNone/>
              <a:defRPr sz="1800"/>
            </a:lvl4pPr>
            <a:lvl5pPr marL="1587052" indent="0">
              <a:buNone/>
              <a:defRPr sz="1800"/>
            </a:lvl5pPr>
            <a:lvl6pPr marL="1983815" indent="0">
              <a:buNone/>
              <a:defRPr sz="1800"/>
            </a:lvl6pPr>
            <a:lvl7pPr marL="2380578" indent="0">
              <a:buNone/>
              <a:defRPr sz="1800"/>
            </a:lvl7pPr>
            <a:lvl8pPr marL="2777341" indent="0">
              <a:buNone/>
              <a:defRPr sz="1800"/>
            </a:lvl8pPr>
            <a:lvl9pPr marL="3174104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308" y="10018761"/>
            <a:ext cx="5761005" cy="1502276"/>
          </a:xfrm>
          <a:prstGeom prst="rect">
            <a:avLst/>
          </a:prstGeom>
        </p:spPr>
        <p:txBody>
          <a:bodyPr lIns="79353" tIns="39676" rIns="79353" bIns="39676"/>
          <a:lstStyle>
            <a:lvl1pPr marL="0" indent="0">
              <a:buNone/>
              <a:defRPr sz="1300"/>
            </a:lvl1pPr>
            <a:lvl2pPr marL="396763" indent="0">
              <a:buNone/>
              <a:defRPr sz="1100"/>
            </a:lvl2pPr>
            <a:lvl3pPr marL="793526" indent="0">
              <a:buNone/>
              <a:defRPr sz="800"/>
            </a:lvl3pPr>
            <a:lvl4pPr marL="1190289" indent="0">
              <a:buNone/>
              <a:defRPr sz="700"/>
            </a:lvl4pPr>
            <a:lvl5pPr marL="1587052" indent="0">
              <a:buNone/>
              <a:defRPr sz="700"/>
            </a:lvl5pPr>
            <a:lvl6pPr marL="1983815" indent="0">
              <a:buNone/>
              <a:defRPr sz="700"/>
            </a:lvl6pPr>
            <a:lvl7pPr marL="2380578" indent="0">
              <a:buNone/>
              <a:defRPr sz="700"/>
            </a:lvl7pPr>
            <a:lvl8pPr marL="2777341" indent="0">
              <a:buNone/>
              <a:defRPr sz="700"/>
            </a:lvl8pPr>
            <a:lvl9pPr marL="31741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17111" y="0"/>
            <a:ext cx="9609756" cy="128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80560" y="513301"/>
            <a:ext cx="8640081" cy="2132480"/>
          </a:xfrm>
          <a:prstGeom prst="rect">
            <a:avLst/>
          </a:prstGeom>
        </p:spPr>
        <p:txBody>
          <a:bodyPr vert="horz" lIns="79353" tIns="39676" rIns="79353" bIns="3967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1279836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+mj-lt"/>
          <a:ea typeface="+mj-ea"/>
          <a:cs typeface="+mj-cs"/>
        </a:defRPr>
      </a:lvl1pPr>
      <a:lvl2pPr algn="l" defTabSz="1279836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l" defTabSz="1279836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l" defTabSz="1279836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l" defTabSz="1279836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396763" algn="l" defTabSz="1279836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6pPr>
      <a:lvl7pPr marL="793526" algn="l" defTabSz="1279836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7pPr>
      <a:lvl8pPr marL="1190289" algn="l" defTabSz="1279836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8pPr>
      <a:lvl9pPr marL="1587052" algn="l" defTabSz="1279836" rtl="0" fontAlgn="base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479422" indent="-479422" algn="l" defTabSz="127983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1040125" indent="-399519" algn="l" defTabSz="127983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900">
          <a:solidFill>
            <a:schemeClr val="bg1"/>
          </a:solidFill>
          <a:latin typeface="+mn-lt"/>
          <a:ea typeface="Arial" charset="0"/>
          <a:cs typeface="+mn-cs"/>
        </a:defRPr>
      </a:lvl2pPr>
      <a:lvl3pPr marL="1599452" indent="-319614" algn="l" defTabSz="127983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>
          <a:solidFill>
            <a:schemeClr val="bg1"/>
          </a:solidFill>
          <a:latin typeface="+mn-lt"/>
          <a:ea typeface="Arial" charset="0"/>
          <a:cs typeface="+mn-cs"/>
        </a:defRPr>
      </a:lvl3pPr>
      <a:lvl4pPr marL="2240058" indent="-319614" algn="l" defTabSz="127983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>
          <a:solidFill>
            <a:schemeClr val="bg1"/>
          </a:solidFill>
          <a:latin typeface="+mn-lt"/>
          <a:ea typeface="Arial" charset="0"/>
          <a:cs typeface="+mn-cs"/>
        </a:defRPr>
      </a:lvl4pPr>
      <a:lvl5pPr marL="2879287" indent="-319614" algn="l" defTabSz="127983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700">
          <a:solidFill>
            <a:schemeClr val="bg1"/>
          </a:solidFill>
          <a:latin typeface="+mn-lt"/>
          <a:ea typeface="Arial" charset="0"/>
          <a:cs typeface="+mn-cs"/>
        </a:defRPr>
      </a:lvl5pPr>
      <a:lvl6pPr marL="3276050" indent="-319614" algn="l" defTabSz="1279836" rtl="0" fontAlgn="base">
        <a:spcBef>
          <a:spcPct val="20000"/>
        </a:spcBef>
        <a:spcAft>
          <a:spcPct val="0"/>
        </a:spcAft>
        <a:buFont typeface="Arial" charset="0"/>
        <a:buChar char="»"/>
        <a:defRPr sz="2700">
          <a:solidFill>
            <a:schemeClr val="bg1"/>
          </a:solidFill>
          <a:latin typeface="+mn-lt"/>
          <a:ea typeface="Arial" charset="0"/>
          <a:cs typeface="+mn-cs"/>
        </a:defRPr>
      </a:lvl6pPr>
      <a:lvl7pPr marL="3672813" indent="-319614" algn="l" defTabSz="1279836" rtl="0" fontAlgn="base">
        <a:spcBef>
          <a:spcPct val="20000"/>
        </a:spcBef>
        <a:spcAft>
          <a:spcPct val="0"/>
        </a:spcAft>
        <a:buFont typeface="Arial" charset="0"/>
        <a:buChar char="»"/>
        <a:defRPr sz="2700">
          <a:solidFill>
            <a:schemeClr val="bg1"/>
          </a:solidFill>
          <a:latin typeface="+mn-lt"/>
          <a:ea typeface="Arial" charset="0"/>
          <a:cs typeface="+mn-cs"/>
        </a:defRPr>
      </a:lvl7pPr>
      <a:lvl8pPr marL="4069577" indent="-319614" algn="l" defTabSz="1279836" rtl="0" fontAlgn="base">
        <a:spcBef>
          <a:spcPct val="20000"/>
        </a:spcBef>
        <a:spcAft>
          <a:spcPct val="0"/>
        </a:spcAft>
        <a:buFont typeface="Arial" charset="0"/>
        <a:buChar char="»"/>
        <a:defRPr sz="2700">
          <a:solidFill>
            <a:schemeClr val="bg1"/>
          </a:solidFill>
          <a:latin typeface="+mn-lt"/>
          <a:ea typeface="Arial" charset="0"/>
          <a:cs typeface="+mn-cs"/>
        </a:defRPr>
      </a:lvl8pPr>
      <a:lvl9pPr marL="4466340" indent="-319614" algn="l" defTabSz="1279836" rtl="0" fontAlgn="base">
        <a:spcBef>
          <a:spcPct val="20000"/>
        </a:spcBef>
        <a:spcAft>
          <a:spcPct val="0"/>
        </a:spcAft>
        <a:buFont typeface="Arial" charset="0"/>
        <a:buChar char="»"/>
        <a:defRPr sz="2700">
          <a:solidFill>
            <a:schemeClr val="bg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6763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3526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0289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7052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3815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0578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341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4104" algn="l" defTabSz="396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10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418164" y="1713893"/>
            <a:ext cx="9183035" cy="1580212"/>
            <a:chOff x="1154113" y="2433638"/>
            <a:chExt cx="9534525" cy="1866900"/>
          </a:xfrm>
        </p:grpSpPr>
        <p:pic>
          <p:nvPicPr>
            <p:cNvPr id="2057" name="Picture 2" descr="blue bannerii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92213" y="2973388"/>
              <a:ext cx="9496425" cy="132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1" descr="yellow banner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4113" y="2433638"/>
              <a:ext cx="9496425" cy="186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2" name="TextBox 19"/>
          <p:cNvSpPr txBox="1">
            <a:spLocks noChangeArrowheads="1"/>
          </p:cNvSpPr>
          <p:nvPr/>
        </p:nvSpPr>
        <p:spPr bwMode="auto">
          <a:xfrm>
            <a:off x="1079060" y="1915253"/>
            <a:ext cx="8583389" cy="51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345" tIns="39673" rIns="79345" bIns="39673">
            <a:spAutoFit/>
          </a:bodyPr>
          <a:lstStyle/>
          <a:p>
            <a:pPr defTabSz="1811610"/>
            <a:r>
              <a:rPr lang="en-US" sz="2600" dirty="0" smtClean="0">
                <a:solidFill>
                  <a:schemeClr val="bg1"/>
                </a:solidFill>
              </a:rPr>
              <a:t>                                </a:t>
            </a:r>
            <a:r>
              <a:rPr lang="en-US" sz="2800" dirty="0" smtClean="0">
                <a:solidFill>
                  <a:schemeClr val="bg1"/>
                </a:solidFill>
              </a:rPr>
              <a:t>MPOWER RESEARCH SEMINAR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53" name="TextBox 20"/>
          <p:cNvSpPr txBox="1">
            <a:spLocks noChangeArrowheads="1"/>
          </p:cNvSpPr>
          <p:nvPr/>
        </p:nvSpPr>
        <p:spPr bwMode="auto">
          <a:xfrm>
            <a:off x="1753901" y="2435300"/>
            <a:ext cx="7847298" cy="44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345" tIns="39673" rIns="79345" bIns="39673">
            <a:spAutoFit/>
          </a:bodyPr>
          <a:lstStyle/>
          <a:p>
            <a:pPr algn="r" defTabSz="1811610"/>
            <a:r>
              <a:rPr lang="en-US" sz="2400" dirty="0" smtClean="0">
                <a:solidFill>
                  <a:schemeClr val="bg2"/>
                </a:solidFill>
              </a:rPr>
              <a:t>  SCHOOL OF MANAGEMENT</a:t>
            </a:r>
            <a:endParaRPr lang="en-US" sz="2400" dirty="0">
              <a:solidFill>
                <a:schemeClr val="bg2"/>
              </a:solidFill>
            </a:endParaRPr>
          </a:p>
        </p:txBody>
      </p:sp>
      <p:pic>
        <p:nvPicPr>
          <p:cNvPr id="2054" name="Picture 3" descr="Engine_New_NZREV.eps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59722" y="11418914"/>
            <a:ext cx="1917958" cy="96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MUN38896-MasseyLogoUniNZ_CMYKrev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83460" y="342649"/>
            <a:ext cx="3098679" cy="120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99608" y="3348452"/>
            <a:ext cx="90015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 MPOWER seminar: </a:t>
            </a:r>
          </a:p>
          <a:p>
            <a:r>
              <a:rPr lang="en-US" sz="2600" dirty="0">
                <a:solidFill>
                  <a:schemeClr val="bg1"/>
                </a:solidFill>
              </a:rPr>
              <a:t>	</a:t>
            </a:r>
            <a:r>
              <a:rPr lang="en-US" sz="2600" dirty="0" smtClean="0">
                <a:solidFill>
                  <a:schemeClr val="bg1"/>
                </a:solidFill>
              </a:rPr>
              <a:t>		Health </a:t>
            </a:r>
            <a:r>
              <a:rPr lang="en-US" sz="2600" dirty="0">
                <a:solidFill>
                  <a:schemeClr val="bg1"/>
                </a:solidFill>
              </a:rPr>
              <a:t>and Safety at </a:t>
            </a:r>
            <a:r>
              <a:rPr lang="en-US" sz="2600" dirty="0" smtClean="0">
                <a:solidFill>
                  <a:schemeClr val="bg1"/>
                </a:solidFill>
              </a:rPr>
              <a:t>Work</a:t>
            </a:r>
            <a:r>
              <a:rPr lang="en-US" sz="2600" dirty="0">
                <a:solidFill>
                  <a:schemeClr val="bg1"/>
                </a:solidFill>
              </a:rPr>
              <a:t>: </a:t>
            </a:r>
            <a:r>
              <a:rPr lang="en-US" sz="2600" dirty="0" smtClean="0">
                <a:solidFill>
                  <a:schemeClr val="bg1"/>
                </a:solidFill>
              </a:rPr>
              <a:t>Leading Issues</a:t>
            </a:r>
            <a:endParaRPr lang="en-NZ" sz="2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021" y="4038626"/>
            <a:ext cx="8625893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1400" dirty="0" smtClean="0">
              <a:solidFill>
                <a:schemeClr val="bg1"/>
              </a:solidFill>
            </a:endParaRPr>
          </a:p>
          <a:p>
            <a:r>
              <a:rPr lang="en-NZ" sz="2000" dirty="0" smtClean="0">
                <a:solidFill>
                  <a:schemeClr val="bg1"/>
                </a:solidFill>
              </a:rPr>
              <a:t>Speakers:  </a:t>
            </a:r>
          </a:p>
          <a:p>
            <a:r>
              <a:rPr lang="en-NZ" sz="1000" dirty="0" smtClean="0">
                <a:solidFill>
                  <a:schemeClr val="bg1"/>
                </a:solidFill>
              </a:rPr>
              <a:t>                 </a:t>
            </a:r>
          </a:p>
          <a:p>
            <a:endParaRPr lang="en-NZ" sz="1000" dirty="0" smtClean="0">
              <a:solidFill>
                <a:schemeClr val="bg1"/>
              </a:solidFill>
            </a:endParaRPr>
          </a:p>
          <a:p>
            <a:r>
              <a:rPr lang="en-NZ" sz="2000" dirty="0" smtClean="0">
                <a:solidFill>
                  <a:schemeClr val="bg1"/>
                </a:solidFill>
              </a:rPr>
              <a:t>Ian Laird, Massey University 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Ian is Associate </a:t>
            </a:r>
            <a:r>
              <a:rPr lang="en-NZ" sz="1600" dirty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Professor in Occupational Health and Safety in the School of Public Health at Massey University, Palmerston North</a:t>
            </a:r>
            <a:r>
              <a:rPr lang="en-NZ" sz="1600" dirty="0" smtClean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. </a:t>
            </a:r>
            <a:r>
              <a:rPr lang="en-NZ" sz="1600" dirty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He has served on many government committees’ including the provision of advice on occupational health to the Ministers of Health and Labour. Currently, Ian is a member of the Occupational Health Advisory Group, which provides advice to the Board of </a:t>
            </a:r>
            <a:r>
              <a:rPr lang="en-NZ" sz="1600" dirty="0" err="1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Worksafe</a:t>
            </a:r>
            <a:r>
              <a:rPr lang="en-NZ" sz="1600" dirty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NZ" sz="1600" dirty="0" smtClean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NZ. </a:t>
            </a:r>
            <a:r>
              <a:rPr lang="en-NZ" sz="1600" dirty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Ian leads the Occupational Health and Safety programme at Massey University and is a Fulbright Fellow and Visiting Scientist at the Harvard School of Public Health</a:t>
            </a:r>
            <a:r>
              <a:rPr lang="en-NZ" sz="1600" dirty="0" smtClean="0">
                <a:solidFill>
                  <a:schemeClr val="bg1"/>
                </a:solidFill>
                <a:latin typeface="Calibri"/>
                <a:ea typeface="Times New Roman"/>
                <a:cs typeface="Calibri"/>
              </a:rPr>
              <a:t>.</a:t>
            </a:r>
          </a:p>
          <a:p>
            <a:endParaRPr lang="en-NZ" sz="1600" dirty="0" smtClean="0">
              <a:solidFill>
                <a:schemeClr val="bg1"/>
              </a:solidFill>
            </a:endParaRPr>
          </a:p>
          <a:p>
            <a:endParaRPr lang="en-NZ" sz="1600" dirty="0" smtClean="0">
              <a:solidFill>
                <a:schemeClr val="bg1"/>
              </a:solidFill>
            </a:endParaRPr>
          </a:p>
          <a:p>
            <a:r>
              <a:rPr lang="en-NZ" sz="2000" dirty="0" smtClean="0">
                <a:solidFill>
                  <a:schemeClr val="bg1"/>
                </a:solidFill>
              </a:rPr>
              <a:t>David Tappin, </a:t>
            </a:r>
            <a:r>
              <a:rPr lang="en-NZ" sz="2000" dirty="0">
                <a:solidFill>
                  <a:schemeClr val="bg1"/>
                </a:solidFill>
              </a:rPr>
              <a:t>Massey </a:t>
            </a:r>
            <a:r>
              <a:rPr lang="en-NZ" sz="2000" dirty="0" smtClean="0">
                <a:solidFill>
                  <a:schemeClr val="bg1"/>
                </a:solidFill>
              </a:rPr>
              <a:t>University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David is senior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lecturer in the School of Management and a member of the 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Healthy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Work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Group at Massey University. 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Before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joining Massey in 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2011, he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was a researcher with Scion (a crown research institute), and prior to 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this, a co-director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of the consultancy and research company SPE Ltd.  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Most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of 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his time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in these roles has involved injury prevention research and consultancy in primary industries, primary processing, manufacturing and residential construction.  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David’s current research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focus is the reduction of psychosocial risks in work and the development of sustainable work.  </a:t>
            </a:r>
            <a:endParaRPr lang="en-NZ" sz="1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                      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This seminar session will encompass the shift from occupational health to creating healthy workplaces; global and national strategies for occupational health; and the future of occupational health.</a:t>
            </a:r>
          </a:p>
          <a:p>
            <a:pPr algn="just"/>
            <a:endParaRPr lang="en-NZ" sz="1600" dirty="0"/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DATE: 	</a:t>
            </a:r>
            <a:r>
              <a:rPr lang="en-NZ" sz="1600" dirty="0" smtClean="0">
                <a:solidFill>
                  <a:srgbClr val="FFC000"/>
                </a:solidFill>
              </a:rPr>
              <a:t>WEDNESDAY </a:t>
            </a:r>
            <a:r>
              <a:rPr lang="en-NZ" sz="1600" dirty="0">
                <a:solidFill>
                  <a:srgbClr val="FFC000"/>
                </a:solidFill>
              </a:rPr>
              <a:t>15</a:t>
            </a:r>
            <a:r>
              <a:rPr lang="en-NZ" sz="1600" baseline="30000" dirty="0">
                <a:solidFill>
                  <a:srgbClr val="FFC000"/>
                </a:solidFill>
              </a:rPr>
              <a:t>TH</a:t>
            </a:r>
            <a:r>
              <a:rPr lang="en-NZ" sz="1600" dirty="0">
                <a:solidFill>
                  <a:srgbClr val="FFC000"/>
                </a:solidFill>
              </a:rPr>
              <a:t> MARCH 2017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TIME: 		</a:t>
            </a:r>
            <a:r>
              <a:rPr lang="en-NZ" sz="1600" dirty="0" smtClean="0">
                <a:solidFill>
                  <a:srgbClr val="FFC000"/>
                </a:solidFill>
              </a:rPr>
              <a:t>10:00 </a:t>
            </a:r>
            <a:r>
              <a:rPr lang="en-NZ" sz="1600" dirty="0">
                <a:solidFill>
                  <a:srgbClr val="FFC000"/>
                </a:solidFill>
              </a:rPr>
              <a:t>am </a:t>
            </a:r>
            <a:r>
              <a:rPr lang="en-NZ" sz="1600">
                <a:solidFill>
                  <a:srgbClr val="FFC000"/>
                </a:solidFill>
              </a:rPr>
              <a:t>– </a:t>
            </a:r>
            <a:r>
              <a:rPr lang="en-NZ" sz="1600" smtClean="0">
                <a:solidFill>
                  <a:srgbClr val="FFC000"/>
                </a:solidFill>
              </a:rPr>
              <a:t>1:00 </a:t>
            </a:r>
            <a:r>
              <a:rPr lang="en-NZ" sz="1600" dirty="0">
                <a:solidFill>
                  <a:srgbClr val="FFC000"/>
                </a:solidFill>
              </a:rPr>
              <a:t>PM</a:t>
            </a:r>
            <a:r>
              <a:rPr lang="en-NZ" sz="16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VENUE: 	</a:t>
            </a:r>
            <a:r>
              <a:rPr lang="en-NZ" sz="1600" dirty="0" smtClean="0">
                <a:solidFill>
                  <a:srgbClr val="FFC000"/>
                </a:solidFill>
              </a:rPr>
              <a:t>Room GLB 2.04 (Massey </a:t>
            </a:r>
            <a:r>
              <a:rPr lang="en-NZ" sz="1600" dirty="0" err="1" smtClean="0">
                <a:solidFill>
                  <a:srgbClr val="FFC000"/>
                </a:solidFill>
              </a:rPr>
              <a:t>Manawatu</a:t>
            </a:r>
            <a:r>
              <a:rPr lang="en-NZ" sz="1600" dirty="0" smtClean="0">
                <a:solidFill>
                  <a:srgbClr val="FFC000"/>
                </a:solidFill>
              </a:rPr>
              <a:t> Campus)</a:t>
            </a:r>
            <a:endParaRPr lang="en-NZ" sz="1800" i="1" dirty="0">
              <a:solidFill>
                <a:schemeClr val="bg1"/>
              </a:solidFill>
            </a:endParaRP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FORMAT:	10.40 </a:t>
            </a:r>
            <a:r>
              <a:rPr lang="en-NZ" sz="1600" dirty="0">
                <a:solidFill>
                  <a:schemeClr val="bg1"/>
                </a:solidFill>
              </a:rPr>
              <a:t>Introduction: Professor Jane Parker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		10.50 </a:t>
            </a:r>
            <a:r>
              <a:rPr lang="en-NZ" sz="1600" dirty="0">
                <a:solidFill>
                  <a:schemeClr val="bg1"/>
                </a:solidFill>
              </a:rPr>
              <a:t>Speaker 1: Associate-Professor Laird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		11.15 </a:t>
            </a:r>
            <a:r>
              <a:rPr lang="en-NZ" sz="1600" dirty="0">
                <a:solidFill>
                  <a:schemeClr val="bg1"/>
                </a:solidFill>
              </a:rPr>
              <a:t>Speaker 2: Dr David Tappin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		11.40 </a:t>
            </a:r>
            <a:r>
              <a:rPr lang="en-NZ" sz="1600" dirty="0">
                <a:solidFill>
                  <a:schemeClr val="bg1"/>
                </a:solidFill>
              </a:rPr>
              <a:t>Q&amp;A </a:t>
            </a:r>
          </a:p>
          <a:p>
            <a:pPr algn="just"/>
            <a:r>
              <a:rPr lang="en-NZ" sz="1600" dirty="0" smtClean="0">
                <a:solidFill>
                  <a:schemeClr val="bg1"/>
                </a:solidFill>
              </a:rPr>
              <a:t>		12.00 Light lunch</a:t>
            </a:r>
          </a:p>
          <a:p>
            <a:pPr algn="just"/>
            <a:r>
              <a:rPr lang="en-NZ" sz="1600" dirty="0">
                <a:solidFill>
                  <a:schemeClr val="bg1"/>
                </a:solidFill>
              </a:rPr>
              <a:t/>
            </a:r>
            <a:br>
              <a:rPr lang="en-NZ" sz="1600" dirty="0">
                <a:solidFill>
                  <a:schemeClr val="bg1"/>
                </a:solidFill>
              </a:rPr>
            </a:br>
            <a:r>
              <a:rPr lang="en-NZ" sz="1600" i="1" dirty="0">
                <a:solidFill>
                  <a:schemeClr val="bg1"/>
                </a:solidFill>
              </a:rPr>
              <a:t>Please </a:t>
            </a:r>
            <a:r>
              <a:rPr lang="en-NZ" sz="1600" b="1" i="1" dirty="0" smtClean="0">
                <a:solidFill>
                  <a:schemeClr val="bg1"/>
                </a:solidFill>
              </a:rPr>
              <a:t>RSVP </a:t>
            </a:r>
            <a:r>
              <a:rPr lang="en-NZ" sz="1600" i="1" dirty="0" smtClean="0">
                <a:solidFill>
                  <a:schemeClr val="bg1"/>
                </a:solidFill>
              </a:rPr>
              <a:t>to mpower@massey.ac.nz for catering purposes</a:t>
            </a:r>
            <a:endParaRPr lang="en-NZ" sz="1600" i="1" dirty="0">
              <a:solidFill>
                <a:schemeClr val="bg1"/>
              </a:solidFill>
            </a:endParaRPr>
          </a:p>
          <a:p>
            <a:pPr algn="just"/>
            <a:endParaRPr lang="en-NZ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25" y="4256573"/>
            <a:ext cx="86355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lzhao\Desktop\DT20141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328" y="6569521"/>
            <a:ext cx="863556" cy="103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2012 v1 Massey-powerpoint-template-4x3-2012">
  <a:themeElements>
    <a:clrScheme name="2012 v1 Massey-powerpoint-template-4x3-201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012 v1 Massey-powerpoint-template-4x3-2012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012 v1 Massey-powerpoint-template-4x3-201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255</Words>
  <Application>Microsoft Office PowerPoint</Application>
  <PresentationFormat>A3 Paper (297x420 mm)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2012 v1 Massey-powerpoint-template-4x3-2012</vt:lpstr>
      <vt:lpstr>PowerPoint Presentation</vt:lpstr>
    </vt:vector>
  </TitlesOfParts>
  <Company>Kiwi Motorhomes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Nicholas Azevedo</dc:creator>
  <cp:lastModifiedBy>Parker, Jane</cp:lastModifiedBy>
  <cp:revision>63</cp:revision>
  <dcterms:created xsi:type="dcterms:W3CDTF">2012-06-30T09:46:41Z</dcterms:created>
  <dcterms:modified xsi:type="dcterms:W3CDTF">2017-02-13T23:59:36Z</dcterms:modified>
</cp:coreProperties>
</file>