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Lst>
  <p:sldIdLst>
    <p:sldId id="266" r:id="rId5"/>
    <p:sldId id="265" r:id="rId6"/>
  </p:sldIdLst>
  <p:sldSz cx="12192000" cy="6858000"/>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77"/>
    <a:srgbClr val="D999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9"/>
    <p:restoredTop sz="94674"/>
  </p:normalViewPr>
  <p:slideViewPr>
    <p:cSldViewPr snapToGrid="0" snapToObjects="1">
      <p:cViewPr varScale="1">
        <p:scale>
          <a:sx n="78" d="100"/>
          <a:sy n="78" d="100"/>
        </p:scale>
        <p:origin x="869"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tags" Target="tags/tag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background – title with copy">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5ACEB6D-80BC-244F-8615-EF545B134DBD}"/>
              </a:ext>
            </a:extLst>
          </p:cNvPr>
          <p:cNvPicPr>
            <a:picLocks noChangeAspect="1"/>
          </p:cNvPicPr>
          <p:nvPr userDrawn="1"/>
        </p:nvPicPr>
        <p:blipFill>
          <a:blip r:embed="rId2"/>
          <a:stretch>
            <a:fillRect/>
          </a:stretch>
        </p:blipFill>
        <p:spPr>
          <a:xfrm>
            <a:off x="-600" y="0"/>
            <a:ext cx="12193200" cy="2579921"/>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467E64A-D45B-8D48-9275-EAE35508C053}"/>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rgbClr val="004277"/>
                </a:solidFill>
                <a:latin typeface="Arial" panose="020B0604020202020204" pitchFamily="34" charset="0"/>
                <a:cs typeface="Arial" panose="020B0604020202020204" pitchFamily="34" charset="0"/>
              </a:rPr>
              <a:t>Massey University  |  massey.ac.nz  |  0800 MASSEY</a:t>
            </a:r>
            <a:endParaRPr lang="en-NZ" sz="1000" dirty="0">
              <a:solidFill>
                <a:srgbClr val="004277"/>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511DCE0-F4F8-0149-8EEA-FE3DF8DF31D4}"/>
              </a:ext>
            </a:extLst>
          </p:cNvPr>
          <p:cNvPicPr>
            <a:picLocks noChangeAspect="1"/>
          </p:cNvPicPr>
          <p:nvPr userDrawn="1"/>
        </p:nvPicPr>
        <p:blipFill>
          <a:blip r:embed="rId3"/>
          <a:stretch>
            <a:fillRect/>
          </a:stretch>
        </p:blipFill>
        <p:spPr>
          <a:xfrm>
            <a:off x="5228530" y="340688"/>
            <a:ext cx="1734939" cy="720000"/>
          </a:xfrm>
          <a:prstGeom prst="rect">
            <a:avLst/>
          </a:prstGeom>
        </p:spPr>
      </p:pic>
      <p:sp>
        <p:nvSpPr>
          <p:cNvPr id="3" name="Text Placeholder 2">
            <a:extLst>
              <a:ext uri="{FF2B5EF4-FFF2-40B4-BE49-F238E27FC236}">
                <a16:creationId xmlns:a16="http://schemas.microsoft.com/office/drawing/2014/main" id="{3F38B638-F6D3-D54F-BD91-D89C4D4C71C6}"/>
              </a:ext>
            </a:extLst>
          </p:cNvPr>
          <p:cNvSpPr>
            <a:spLocks noGrp="1"/>
          </p:cNvSpPr>
          <p:nvPr>
            <p:ph type="body" sz="quarter" idx="10" hasCustomPrompt="1"/>
          </p:nvPr>
        </p:nvSpPr>
        <p:spPr>
          <a:xfrm>
            <a:off x="876000" y="1495209"/>
            <a:ext cx="10440000" cy="1435025"/>
          </a:xfrm>
          <a:prstGeom prst="rect">
            <a:avLst/>
          </a:prstGeom>
          <a:noFill/>
          <a:ln>
            <a:noFill/>
          </a:ln>
        </p:spPr>
        <p:txBody>
          <a:bodyPr/>
          <a:lstStyle>
            <a:lvl1pPr marL="0" indent="0" algn="ctr">
              <a:buNone/>
              <a:defRPr sz="4800" b="0" i="0" cap="all" spc="130" baseline="0">
                <a:solidFill>
                  <a:srgbClr val="004277"/>
                </a:solidFill>
                <a:latin typeface="Univers" panose="020B0503020202020204" pitchFamily="34" charset="0"/>
              </a:defRPr>
            </a:lvl1pPr>
            <a:lvl2pPr marL="457200" indent="0">
              <a:buNone/>
              <a:defRPr b="0" i="0">
                <a:latin typeface="Univers" panose="020B0503020202020204" pitchFamily="34" charset="0"/>
              </a:defRPr>
            </a:lvl2pPr>
            <a:lvl3pPr marL="914400" indent="0">
              <a:buNone/>
              <a:defRPr b="0" i="0">
                <a:latin typeface="Univers" panose="020B0503020202020204" pitchFamily="34" charset="0"/>
              </a:defRPr>
            </a:lvl3pPr>
            <a:lvl4pPr marL="1371600" indent="0">
              <a:buNone/>
              <a:defRPr b="0" i="0">
                <a:latin typeface="Univers" panose="020B0503020202020204" pitchFamily="34" charset="0"/>
              </a:defRPr>
            </a:lvl4pPr>
            <a:lvl5pPr marL="1828800" indent="0">
              <a:buNone/>
              <a:defRPr b="0" i="0">
                <a:latin typeface="Univers" panose="020B0503020202020204" pitchFamily="34" charset="0"/>
              </a:defRPr>
            </a:lvl5pPr>
          </a:lstStyle>
          <a:p>
            <a:pPr lvl="0"/>
            <a:r>
              <a:rPr lang="en-US" dirty="0"/>
              <a:t>TITLE GOES HERE</a:t>
            </a:r>
          </a:p>
        </p:txBody>
      </p:sp>
      <p:sp>
        <p:nvSpPr>
          <p:cNvPr id="9" name="Text Placeholder 17">
            <a:extLst>
              <a:ext uri="{FF2B5EF4-FFF2-40B4-BE49-F238E27FC236}">
                <a16:creationId xmlns:a16="http://schemas.microsoft.com/office/drawing/2014/main" id="{2DC333C7-8933-304A-A0FC-A6E6989C9D02}"/>
              </a:ext>
            </a:extLst>
          </p:cNvPr>
          <p:cNvSpPr>
            <a:spLocks noGrp="1"/>
          </p:cNvSpPr>
          <p:nvPr>
            <p:ph type="body" sz="quarter" idx="12" hasCustomPrompt="1"/>
          </p:nvPr>
        </p:nvSpPr>
        <p:spPr>
          <a:xfrm>
            <a:off x="770123" y="3302220"/>
            <a:ext cx="10545877" cy="2967454"/>
          </a:xfrm>
          <a:prstGeom prst="rect">
            <a:avLst/>
          </a:prstGeom>
        </p:spPr>
        <p:txBody>
          <a:bodyPr numCol="3" spcCol="288000"/>
          <a:lstStyle>
            <a:lvl1pPr marL="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1pPr>
            <a:lvl2pPr marL="45720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2pPr>
            <a:lvl3pPr marL="914400" indent="0">
              <a:buNone/>
              <a:defRPr sz="1100" b="0" i="0">
                <a:latin typeface="Arial" panose="020B0604020202020204" pitchFamily="34" charset="0"/>
                <a:cs typeface="Arial" panose="020B0604020202020204" pitchFamily="34" charset="0"/>
              </a:defRPr>
            </a:lvl3pPr>
            <a:lvl4pPr marL="1371600" indent="0">
              <a:buNone/>
              <a:defRPr sz="1100" b="0" i="0">
                <a:latin typeface="Arial" panose="020B0604020202020204" pitchFamily="34" charset="0"/>
                <a:cs typeface="Arial" panose="020B0604020202020204" pitchFamily="34" charset="0"/>
              </a:defRPr>
            </a:lvl4pPr>
            <a:lvl5pPr marL="1828800" indent="0">
              <a:buNone/>
              <a:defRPr sz="1100" b="0" i="0">
                <a:latin typeface="Arial" panose="020B0604020202020204" pitchFamily="34" charset="0"/>
                <a:cs typeface="Arial" panose="020B0604020202020204" pitchFamily="34" charset="0"/>
              </a:defRPr>
            </a:lvl5pPr>
          </a:lstStyle>
          <a:p>
            <a:pPr>
              <a:spcAft>
                <a:spcPts val="1200"/>
              </a:spcAft>
            </a:pPr>
            <a:r>
              <a:rPr lang="en-AU" sz="1100" dirty="0">
                <a:solidFill>
                  <a:srgbClr val="004277"/>
                </a:solidFill>
                <a:latin typeface="Arial" panose="020B0604020202020204" pitchFamily="34" charset="0"/>
                <a:cs typeface="Arial" panose="020B0604020202020204" pitchFamily="34" charset="0"/>
              </a:rPr>
              <a:t>Copy goes here</a:t>
            </a:r>
            <a:endParaRPr lang="en-NZ" sz="1100"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396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background – text only">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5ACEB6D-80BC-244F-8615-EF545B134DBD}"/>
              </a:ext>
            </a:extLst>
          </p:cNvPr>
          <p:cNvPicPr>
            <a:picLocks noChangeAspect="1"/>
          </p:cNvPicPr>
          <p:nvPr userDrawn="1"/>
        </p:nvPicPr>
        <p:blipFill>
          <a:blip r:embed="rId2"/>
          <a:stretch>
            <a:fillRect/>
          </a:stretch>
        </p:blipFill>
        <p:spPr>
          <a:xfrm>
            <a:off x="0" y="0"/>
            <a:ext cx="12193200" cy="2579921"/>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467E64A-D45B-8D48-9275-EAE35508C053}"/>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rgbClr val="004277"/>
                </a:solidFill>
                <a:latin typeface="Arial" panose="020B0604020202020204" pitchFamily="34" charset="0"/>
                <a:cs typeface="Arial" panose="020B0604020202020204" pitchFamily="34" charset="0"/>
              </a:rPr>
              <a:t>Massey University  |  massey.ac.nz  |  0800 MASSEY</a:t>
            </a:r>
            <a:endParaRPr lang="en-NZ" sz="1000" dirty="0">
              <a:solidFill>
                <a:srgbClr val="004277"/>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511DCE0-F4F8-0149-8EEA-FE3DF8DF31D4}"/>
              </a:ext>
            </a:extLst>
          </p:cNvPr>
          <p:cNvPicPr>
            <a:picLocks noChangeAspect="1"/>
          </p:cNvPicPr>
          <p:nvPr userDrawn="1"/>
        </p:nvPicPr>
        <p:blipFill>
          <a:blip r:embed="rId3"/>
          <a:stretch>
            <a:fillRect/>
          </a:stretch>
        </p:blipFill>
        <p:spPr>
          <a:xfrm>
            <a:off x="5228530" y="340688"/>
            <a:ext cx="1734939" cy="720000"/>
          </a:xfrm>
          <a:prstGeom prst="rect">
            <a:avLst/>
          </a:prstGeom>
        </p:spPr>
      </p:pic>
      <p:sp>
        <p:nvSpPr>
          <p:cNvPr id="16" name="Rectangle 11">
            <a:extLst>
              <a:ext uri="{FF2B5EF4-FFF2-40B4-BE49-F238E27FC236}">
                <a16:creationId xmlns:a16="http://schemas.microsoft.com/office/drawing/2014/main" id="{FC9CCEFE-8A99-214C-91D0-BE2D00BBF381}"/>
              </a:ext>
            </a:extLst>
          </p:cNvPr>
          <p:cNvSpPr/>
          <p:nvPr userDrawn="1"/>
        </p:nvSpPr>
        <p:spPr>
          <a:xfrm>
            <a:off x="-3932" y="2097256"/>
            <a:ext cx="11319932" cy="857892"/>
          </a:xfrm>
          <a:custGeom>
            <a:avLst/>
            <a:gdLst>
              <a:gd name="connsiteX0" fmla="*/ 0 w 1957589"/>
              <a:gd name="connsiteY0" fmla="*/ 0 h 1648495"/>
              <a:gd name="connsiteX1" fmla="*/ 1957589 w 1957589"/>
              <a:gd name="connsiteY1" fmla="*/ 0 h 1648495"/>
              <a:gd name="connsiteX2" fmla="*/ 1957589 w 1957589"/>
              <a:gd name="connsiteY2" fmla="*/ 1648495 h 1648495"/>
              <a:gd name="connsiteX3" fmla="*/ 0 w 1957589"/>
              <a:gd name="connsiteY3" fmla="*/ 1648495 h 1648495"/>
              <a:gd name="connsiteX4" fmla="*/ 0 w 1957589"/>
              <a:gd name="connsiteY4" fmla="*/ 0 h 1648495"/>
              <a:gd name="connsiteX0" fmla="*/ 0 w 5885645"/>
              <a:gd name="connsiteY0" fmla="*/ 0 h 1648495"/>
              <a:gd name="connsiteX1" fmla="*/ 1957589 w 5885645"/>
              <a:gd name="connsiteY1" fmla="*/ 0 h 1648495"/>
              <a:gd name="connsiteX2" fmla="*/ 5885645 w 5885645"/>
              <a:gd name="connsiteY2" fmla="*/ 1648495 h 1648495"/>
              <a:gd name="connsiteX3" fmla="*/ 0 w 5885645"/>
              <a:gd name="connsiteY3" fmla="*/ 1648495 h 1648495"/>
              <a:gd name="connsiteX4" fmla="*/ 0 w 5885645"/>
              <a:gd name="connsiteY4" fmla="*/ 0 h 1648495"/>
              <a:gd name="connsiteX0" fmla="*/ 0 w 6864440"/>
              <a:gd name="connsiteY0" fmla="*/ 12879 h 1661374"/>
              <a:gd name="connsiteX1" fmla="*/ 6864440 w 6864440"/>
              <a:gd name="connsiteY1" fmla="*/ 0 h 1661374"/>
              <a:gd name="connsiteX2" fmla="*/ 5885645 w 6864440"/>
              <a:gd name="connsiteY2" fmla="*/ 1661374 h 1661374"/>
              <a:gd name="connsiteX3" fmla="*/ 0 w 6864440"/>
              <a:gd name="connsiteY3" fmla="*/ 1661374 h 1661374"/>
              <a:gd name="connsiteX4" fmla="*/ 0 w 6864440"/>
              <a:gd name="connsiteY4" fmla="*/ 12879 h 1661374"/>
              <a:gd name="connsiteX0" fmla="*/ 0 w 11320937"/>
              <a:gd name="connsiteY0" fmla="*/ 3254 h 1661374"/>
              <a:gd name="connsiteX1" fmla="*/ 11320937 w 11320937"/>
              <a:gd name="connsiteY1" fmla="*/ 0 h 1661374"/>
              <a:gd name="connsiteX2" fmla="*/ 10342142 w 11320937"/>
              <a:gd name="connsiteY2" fmla="*/ 1661374 h 1661374"/>
              <a:gd name="connsiteX3" fmla="*/ 4456497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342142 w 11320937"/>
              <a:gd name="connsiteY2" fmla="*/ 1661374 h 1661374"/>
              <a:gd name="connsiteX3" fmla="*/ 0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736778 w 11320937"/>
              <a:gd name="connsiteY2" fmla="*/ 997231 h 1661374"/>
              <a:gd name="connsiteX3" fmla="*/ 0 w 11320937"/>
              <a:gd name="connsiteY3" fmla="*/ 1661374 h 1661374"/>
              <a:gd name="connsiteX4" fmla="*/ 0 w 11320937"/>
              <a:gd name="connsiteY4" fmla="*/ 3254 h 1661374"/>
              <a:gd name="connsiteX0" fmla="*/ 9626 w 11330563"/>
              <a:gd name="connsiteY0" fmla="*/ 3254 h 1045357"/>
              <a:gd name="connsiteX1" fmla="*/ 11330563 w 11330563"/>
              <a:gd name="connsiteY1" fmla="*/ 0 h 1045357"/>
              <a:gd name="connsiteX2" fmla="*/ 10746404 w 11330563"/>
              <a:gd name="connsiteY2" fmla="*/ 997231 h 1045357"/>
              <a:gd name="connsiteX3" fmla="*/ 0 w 11330563"/>
              <a:gd name="connsiteY3" fmla="*/ 1045357 h 1045357"/>
              <a:gd name="connsiteX4" fmla="*/ 9626 w 11330563"/>
              <a:gd name="connsiteY4" fmla="*/ 3254 h 1045357"/>
              <a:gd name="connsiteX0" fmla="*/ 19252 w 11340189"/>
              <a:gd name="connsiteY0" fmla="*/ 3254 h 1016481"/>
              <a:gd name="connsiteX1" fmla="*/ 11340189 w 11340189"/>
              <a:gd name="connsiteY1" fmla="*/ 0 h 1016481"/>
              <a:gd name="connsiteX2" fmla="*/ 10756030 w 11340189"/>
              <a:gd name="connsiteY2" fmla="*/ 997231 h 1016481"/>
              <a:gd name="connsiteX3" fmla="*/ 0 w 11340189"/>
              <a:gd name="connsiteY3" fmla="*/ 1016481 h 1016481"/>
              <a:gd name="connsiteX4" fmla="*/ 19252 w 11340189"/>
              <a:gd name="connsiteY4" fmla="*/ 3254 h 1016481"/>
              <a:gd name="connsiteX0" fmla="*/ 9627 w 11330564"/>
              <a:gd name="connsiteY0" fmla="*/ 3254 h 997231"/>
              <a:gd name="connsiteX1" fmla="*/ 11330564 w 11330564"/>
              <a:gd name="connsiteY1" fmla="*/ 0 h 997231"/>
              <a:gd name="connsiteX2" fmla="*/ 10746405 w 11330564"/>
              <a:gd name="connsiteY2" fmla="*/ 997231 h 997231"/>
              <a:gd name="connsiteX3" fmla="*/ 0 w 11330564"/>
              <a:gd name="connsiteY3" fmla="*/ 997231 h 997231"/>
              <a:gd name="connsiteX4" fmla="*/ 9627 w 11330564"/>
              <a:gd name="connsiteY4" fmla="*/ 3254 h 997231"/>
              <a:gd name="connsiteX0" fmla="*/ 67 w 11321004"/>
              <a:gd name="connsiteY0" fmla="*/ 3254 h 997231"/>
              <a:gd name="connsiteX1" fmla="*/ 11321004 w 11321004"/>
              <a:gd name="connsiteY1" fmla="*/ 0 h 997231"/>
              <a:gd name="connsiteX2" fmla="*/ 10736845 w 11321004"/>
              <a:gd name="connsiteY2" fmla="*/ 997231 h 997231"/>
              <a:gd name="connsiteX3" fmla="*/ 107398 w 11321004"/>
              <a:gd name="connsiteY3" fmla="*/ 997231 h 997231"/>
              <a:gd name="connsiteX4" fmla="*/ 67 w 11321004"/>
              <a:gd name="connsiteY4" fmla="*/ 3254 h 997231"/>
              <a:gd name="connsiteX0" fmla="*/ 522 w 11321459"/>
              <a:gd name="connsiteY0" fmla="*/ 3254 h 1002547"/>
              <a:gd name="connsiteX1" fmla="*/ 11321459 w 11321459"/>
              <a:gd name="connsiteY1" fmla="*/ 0 h 1002547"/>
              <a:gd name="connsiteX2" fmla="*/ 10737300 w 11321459"/>
              <a:gd name="connsiteY2" fmla="*/ 997231 h 1002547"/>
              <a:gd name="connsiteX3" fmla="*/ 6843 w 11321459"/>
              <a:gd name="connsiteY3" fmla="*/ 1002547 h 1002547"/>
              <a:gd name="connsiteX4" fmla="*/ 522 w 11321459"/>
              <a:gd name="connsiteY4" fmla="*/ 3254 h 1002547"/>
              <a:gd name="connsiteX0" fmla="*/ 126586 w 11314616"/>
              <a:gd name="connsiteY0" fmla="*/ 0 h 1004610"/>
              <a:gd name="connsiteX1" fmla="*/ 11314616 w 11314616"/>
              <a:gd name="connsiteY1" fmla="*/ 2063 h 1004610"/>
              <a:gd name="connsiteX2" fmla="*/ 10730457 w 11314616"/>
              <a:gd name="connsiteY2" fmla="*/ 999294 h 1004610"/>
              <a:gd name="connsiteX3" fmla="*/ 0 w 11314616"/>
              <a:gd name="connsiteY3" fmla="*/ 1004610 h 1004610"/>
              <a:gd name="connsiteX4" fmla="*/ 126586 w 11314616"/>
              <a:gd name="connsiteY4" fmla="*/ 0 h 1004610"/>
              <a:gd name="connsiteX0" fmla="*/ 823 w 11316444"/>
              <a:gd name="connsiteY0" fmla="*/ 0 h 1004610"/>
              <a:gd name="connsiteX1" fmla="*/ 11316444 w 11316444"/>
              <a:gd name="connsiteY1" fmla="*/ 2063 h 1004610"/>
              <a:gd name="connsiteX2" fmla="*/ 10732285 w 11316444"/>
              <a:gd name="connsiteY2" fmla="*/ 999294 h 1004610"/>
              <a:gd name="connsiteX3" fmla="*/ 1828 w 11316444"/>
              <a:gd name="connsiteY3" fmla="*/ 1004610 h 1004610"/>
              <a:gd name="connsiteX4" fmla="*/ 823 w 11316444"/>
              <a:gd name="connsiteY4" fmla="*/ 0 h 1004610"/>
              <a:gd name="connsiteX0" fmla="*/ 87 w 11315708"/>
              <a:gd name="connsiteY0" fmla="*/ 0 h 1004610"/>
              <a:gd name="connsiteX1" fmla="*/ 11315708 w 11315708"/>
              <a:gd name="connsiteY1" fmla="*/ 2063 h 1004610"/>
              <a:gd name="connsiteX2" fmla="*/ 10731549 w 11315708"/>
              <a:gd name="connsiteY2" fmla="*/ 999294 h 1004610"/>
              <a:gd name="connsiteX3" fmla="*/ 80836 w 11315708"/>
              <a:gd name="connsiteY3" fmla="*/ 1004610 h 1004610"/>
              <a:gd name="connsiteX4" fmla="*/ 87 w 11315708"/>
              <a:gd name="connsiteY4" fmla="*/ 0 h 1004610"/>
              <a:gd name="connsiteX0" fmla="*/ 4311 w 11319932"/>
              <a:gd name="connsiteY0" fmla="*/ 0 h 999294"/>
              <a:gd name="connsiteX1" fmla="*/ 11319932 w 11319932"/>
              <a:gd name="connsiteY1" fmla="*/ 2063 h 999294"/>
              <a:gd name="connsiteX2" fmla="*/ 10735773 w 11319932"/>
              <a:gd name="connsiteY2" fmla="*/ 999294 h 999294"/>
              <a:gd name="connsiteX3" fmla="*/ 0 w 11319932"/>
              <a:gd name="connsiteY3" fmla="*/ 999294 h 999294"/>
              <a:gd name="connsiteX4" fmla="*/ 4311 w 11319932"/>
              <a:gd name="connsiteY4" fmla="*/ 0 h 999294"/>
              <a:gd name="connsiteX0" fmla="*/ 4311 w 11319932"/>
              <a:gd name="connsiteY0" fmla="*/ 0 h 999294"/>
              <a:gd name="connsiteX1" fmla="*/ 11319932 w 11319932"/>
              <a:gd name="connsiteY1" fmla="*/ 2063 h 999294"/>
              <a:gd name="connsiteX2" fmla="*/ 10811187 w 11319932"/>
              <a:gd name="connsiteY2" fmla="*/ 857892 h 999294"/>
              <a:gd name="connsiteX3" fmla="*/ 0 w 11319932"/>
              <a:gd name="connsiteY3" fmla="*/ 999294 h 999294"/>
              <a:gd name="connsiteX4" fmla="*/ 4311 w 11319932"/>
              <a:gd name="connsiteY4" fmla="*/ 0 h 999294"/>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29611 h 857892"/>
              <a:gd name="connsiteX4" fmla="*/ 4311 w 11319932"/>
              <a:gd name="connsiteY4" fmla="*/ 0 h 857892"/>
              <a:gd name="connsiteX0" fmla="*/ 4311 w 11319932"/>
              <a:gd name="connsiteY0" fmla="*/ 0 h 867318"/>
              <a:gd name="connsiteX1" fmla="*/ 11319932 w 11319932"/>
              <a:gd name="connsiteY1" fmla="*/ 2063 h 867318"/>
              <a:gd name="connsiteX2" fmla="*/ 10811187 w 11319932"/>
              <a:gd name="connsiteY2" fmla="*/ 857892 h 867318"/>
              <a:gd name="connsiteX3" fmla="*/ 0 w 11319932"/>
              <a:gd name="connsiteY3" fmla="*/ 867318 h 867318"/>
              <a:gd name="connsiteX4" fmla="*/ 4311 w 11319932"/>
              <a:gd name="connsiteY4" fmla="*/ 0 h 867318"/>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57891 h 857892"/>
              <a:gd name="connsiteX4" fmla="*/ 4311 w 11319932"/>
              <a:gd name="connsiteY4" fmla="*/ 0 h 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9932" h="857892">
                <a:moveTo>
                  <a:pt x="4311" y="0"/>
                </a:moveTo>
                <a:lnTo>
                  <a:pt x="11319932" y="2063"/>
                </a:lnTo>
                <a:lnTo>
                  <a:pt x="10811187" y="857892"/>
                </a:lnTo>
                <a:lnTo>
                  <a:pt x="0" y="857891"/>
                </a:lnTo>
                <a:cubicBezTo>
                  <a:pt x="3209" y="510523"/>
                  <a:pt x="1102" y="347368"/>
                  <a:pt x="4311" y="0"/>
                </a:cubicBezTo>
                <a:close/>
              </a:path>
            </a:pathLst>
          </a:cu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0">
            <a:extLst>
              <a:ext uri="{FF2B5EF4-FFF2-40B4-BE49-F238E27FC236}">
                <a16:creationId xmlns:a16="http://schemas.microsoft.com/office/drawing/2014/main" id="{22C43B21-7977-4145-BC3A-0BF8F79099E1}"/>
              </a:ext>
            </a:extLst>
          </p:cNvPr>
          <p:cNvSpPr>
            <a:spLocks noGrp="1"/>
          </p:cNvSpPr>
          <p:nvPr>
            <p:ph type="body" sz="quarter" idx="10" hasCustomPrompt="1"/>
          </p:nvPr>
        </p:nvSpPr>
        <p:spPr>
          <a:xfrm>
            <a:off x="876000" y="1369259"/>
            <a:ext cx="10440000" cy="403910"/>
          </a:xfrm>
          <a:prstGeom prst="rect">
            <a:avLst/>
          </a:prstGeom>
        </p:spPr>
        <p:txBody>
          <a:bodyPr/>
          <a:lstStyle>
            <a:lvl1pPr marL="0" indent="0" algn="ctr">
              <a:buNone/>
              <a:defRPr sz="2600" b="0" i="0" cap="all" spc="130" baseline="0">
                <a:solidFill>
                  <a:srgbClr val="004277"/>
                </a:solidFill>
                <a:latin typeface="Univers" panose="020B0503020202020204" pitchFamily="34" charset="0"/>
              </a:defRPr>
            </a:lvl1pPr>
          </a:lstStyle>
          <a:p>
            <a:pPr lvl="0"/>
            <a:r>
              <a:rPr lang="en-US" dirty="0"/>
              <a:t>HEADING GOES HERE</a:t>
            </a:r>
          </a:p>
        </p:txBody>
      </p:sp>
      <p:sp>
        <p:nvSpPr>
          <p:cNvPr id="15" name="Text Placeholder 10">
            <a:extLst>
              <a:ext uri="{FF2B5EF4-FFF2-40B4-BE49-F238E27FC236}">
                <a16:creationId xmlns:a16="http://schemas.microsoft.com/office/drawing/2014/main" id="{D89989B2-B080-A94C-B159-EC17E6D9990E}"/>
              </a:ext>
            </a:extLst>
          </p:cNvPr>
          <p:cNvSpPr>
            <a:spLocks noGrp="1"/>
          </p:cNvSpPr>
          <p:nvPr>
            <p:ph type="body" sz="quarter" idx="11" hasCustomPrompt="1"/>
          </p:nvPr>
        </p:nvSpPr>
        <p:spPr>
          <a:xfrm>
            <a:off x="770124" y="2216284"/>
            <a:ext cx="10019796" cy="661671"/>
          </a:xfrm>
          <a:prstGeom prst="rect">
            <a:avLst/>
          </a:prstGeom>
        </p:spPr>
        <p:txBody>
          <a:bodyPr/>
          <a:lstStyle>
            <a:lvl1pPr marL="0" indent="0" algn="l">
              <a:buNone/>
              <a:defRPr sz="3800" b="0" i="0" spc="0" baseline="0">
                <a:solidFill>
                  <a:schemeClr val="bg1"/>
                </a:solidFill>
                <a:latin typeface="Arial" panose="020B0604020202020204" pitchFamily="34" charset="0"/>
                <a:cs typeface="Arial" panose="020B0604020202020204" pitchFamily="34" charset="0"/>
              </a:defRPr>
            </a:lvl1pPr>
          </a:lstStyle>
          <a:p>
            <a:pPr lvl="0"/>
            <a:r>
              <a:rPr lang="en-US" dirty="0"/>
              <a:t>Sub-heading goes here</a:t>
            </a:r>
          </a:p>
        </p:txBody>
      </p:sp>
      <p:sp>
        <p:nvSpPr>
          <p:cNvPr id="18" name="Text Placeholder 17">
            <a:extLst>
              <a:ext uri="{FF2B5EF4-FFF2-40B4-BE49-F238E27FC236}">
                <a16:creationId xmlns:a16="http://schemas.microsoft.com/office/drawing/2014/main" id="{28BC957A-86E1-E745-AD0F-CCEC34DEFE35}"/>
              </a:ext>
            </a:extLst>
          </p:cNvPr>
          <p:cNvSpPr>
            <a:spLocks noGrp="1"/>
          </p:cNvSpPr>
          <p:nvPr>
            <p:ph type="body" sz="quarter" idx="12" hasCustomPrompt="1"/>
          </p:nvPr>
        </p:nvSpPr>
        <p:spPr>
          <a:xfrm>
            <a:off x="770123" y="3302220"/>
            <a:ext cx="10545877" cy="2967454"/>
          </a:xfrm>
          <a:prstGeom prst="rect">
            <a:avLst/>
          </a:prstGeom>
        </p:spPr>
        <p:txBody>
          <a:bodyPr numCol="3" spcCol="288000"/>
          <a:lstStyle>
            <a:lvl1pPr marL="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1pPr>
            <a:lvl2pPr marL="45720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2pPr>
            <a:lvl3pPr marL="914400" indent="0">
              <a:buNone/>
              <a:defRPr sz="1100" b="0" i="0">
                <a:latin typeface="Arial" panose="020B0604020202020204" pitchFamily="34" charset="0"/>
                <a:cs typeface="Arial" panose="020B0604020202020204" pitchFamily="34" charset="0"/>
              </a:defRPr>
            </a:lvl3pPr>
            <a:lvl4pPr marL="1371600" indent="0">
              <a:buNone/>
              <a:defRPr sz="1100" b="0" i="0">
                <a:latin typeface="Arial" panose="020B0604020202020204" pitchFamily="34" charset="0"/>
                <a:cs typeface="Arial" panose="020B0604020202020204" pitchFamily="34" charset="0"/>
              </a:defRPr>
            </a:lvl4pPr>
            <a:lvl5pPr marL="1828800" indent="0">
              <a:buNone/>
              <a:defRPr sz="1100" b="0" i="0">
                <a:latin typeface="Arial" panose="020B0604020202020204" pitchFamily="34" charset="0"/>
                <a:cs typeface="Arial" panose="020B0604020202020204" pitchFamily="34" charset="0"/>
              </a:defRPr>
            </a:lvl5pPr>
          </a:lstStyle>
          <a:p>
            <a:pPr>
              <a:spcAft>
                <a:spcPts val="1200"/>
              </a:spcAft>
            </a:pPr>
            <a:r>
              <a:rPr lang="en-AU" sz="1100" dirty="0">
                <a:solidFill>
                  <a:srgbClr val="004277"/>
                </a:solidFill>
                <a:latin typeface="Arial" panose="020B0604020202020204" pitchFamily="34" charset="0"/>
                <a:cs typeface="Arial" panose="020B0604020202020204" pitchFamily="34" charset="0"/>
              </a:rPr>
              <a:t>Copy goes here</a:t>
            </a:r>
            <a:endParaRPr lang="en-NZ" sz="1100"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334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background – one image">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5ACEB6D-80BC-244F-8615-EF545B134DBD}"/>
              </a:ext>
            </a:extLst>
          </p:cNvPr>
          <p:cNvPicPr>
            <a:picLocks noChangeAspect="1"/>
          </p:cNvPicPr>
          <p:nvPr userDrawn="1"/>
        </p:nvPicPr>
        <p:blipFill>
          <a:blip r:embed="rId2"/>
          <a:stretch>
            <a:fillRect/>
          </a:stretch>
        </p:blipFill>
        <p:spPr>
          <a:xfrm>
            <a:off x="0" y="0"/>
            <a:ext cx="12193200" cy="2579921"/>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467E64A-D45B-8D48-9275-EAE35508C053}"/>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rgbClr val="004277"/>
                </a:solidFill>
                <a:latin typeface="Arial" panose="020B0604020202020204" pitchFamily="34" charset="0"/>
                <a:cs typeface="Arial" panose="020B0604020202020204" pitchFamily="34" charset="0"/>
              </a:rPr>
              <a:t>Massey University  |  massey.ac.nz  |  0800 MASSEY</a:t>
            </a:r>
            <a:endParaRPr lang="en-NZ" sz="1000" dirty="0">
              <a:solidFill>
                <a:srgbClr val="004277"/>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511DCE0-F4F8-0149-8EEA-FE3DF8DF31D4}"/>
              </a:ext>
            </a:extLst>
          </p:cNvPr>
          <p:cNvPicPr>
            <a:picLocks noChangeAspect="1"/>
          </p:cNvPicPr>
          <p:nvPr userDrawn="1"/>
        </p:nvPicPr>
        <p:blipFill>
          <a:blip r:embed="rId3"/>
          <a:stretch>
            <a:fillRect/>
          </a:stretch>
        </p:blipFill>
        <p:spPr>
          <a:xfrm>
            <a:off x="5228530" y="340688"/>
            <a:ext cx="1734939" cy="720000"/>
          </a:xfrm>
          <a:prstGeom prst="rect">
            <a:avLst/>
          </a:prstGeom>
        </p:spPr>
      </p:pic>
      <p:sp>
        <p:nvSpPr>
          <p:cNvPr id="16" name="Rectangle 11">
            <a:extLst>
              <a:ext uri="{FF2B5EF4-FFF2-40B4-BE49-F238E27FC236}">
                <a16:creationId xmlns:a16="http://schemas.microsoft.com/office/drawing/2014/main" id="{FC9CCEFE-8A99-214C-91D0-BE2D00BBF381}"/>
              </a:ext>
            </a:extLst>
          </p:cNvPr>
          <p:cNvSpPr/>
          <p:nvPr userDrawn="1"/>
        </p:nvSpPr>
        <p:spPr>
          <a:xfrm>
            <a:off x="-3932" y="2097256"/>
            <a:ext cx="11319932" cy="857892"/>
          </a:xfrm>
          <a:custGeom>
            <a:avLst/>
            <a:gdLst>
              <a:gd name="connsiteX0" fmla="*/ 0 w 1957589"/>
              <a:gd name="connsiteY0" fmla="*/ 0 h 1648495"/>
              <a:gd name="connsiteX1" fmla="*/ 1957589 w 1957589"/>
              <a:gd name="connsiteY1" fmla="*/ 0 h 1648495"/>
              <a:gd name="connsiteX2" fmla="*/ 1957589 w 1957589"/>
              <a:gd name="connsiteY2" fmla="*/ 1648495 h 1648495"/>
              <a:gd name="connsiteX3" fmla="*/ 0 w 1957589"/>
              <a:gd name="connsiteY3" fmla="*/ 1648495 h 1648495"/>
              <a:gd name="connsiteX4" fmla="*/ 0 w 1957589"/>
              <a:gd name="connsiteY4" fmla="*/ 0 h 1648495"/>
              <a:gd name="connsiteX0" fmla="*/ 0 w 5885645"/>
              <a:gd name="connsiteY0" fmla="*/ 0 h 1648495"/>
              <a:gd name="connsiteX1" fmla="*/ 1957589 w 5885645"/>
              <a:gd name="connsiteY1" fmla="*/ 0 h 1648495"/>
              <a:gd name="connsiteX2" fmla="*/ 5885645 w 5885645"/>
              <a:gd name="connsiteY2" fmla="*/ 1648495 h 1648495"/>
              <a:gd name="connsiteX3" fmla="*/ 0 w 5885645"/>
              <a:gd name="connsiteY3" fmla="*/ 1648495 h 1648495"/>
              <a:gd name="connsiteX4" fmla="*/ 0 w 5885645"/>
              <a:gd name="connsiteY4" fmla="*/ 0 h 1648495"/>
              <a:gd name="connsiteX0" fmla="*/ 0 w 6864440"/>
              <a:gd name="connsiteY0" fmla="*/ 12879 h 1661374"/>
              <a:gd name="connsiteX1" fmla="*/ 6864440 w 6864440"/>
              <a:gd name="connsiteY1" fmla="*/ 0 h 1661374"/>
              <a:gd name="connsiteX2" fmla="*/ 5885645 w 6864440"/>
              <a:gd name="connsiteY2" fmla="*/ 1661374 h 1661374"/>
              <a:gd name="connsiteX3" fmla="*/ 0 w 6864440"/>
              <a:gd name="connsiteY3" fmla="*/ 1661374 h 1661374"/>
              <a:gd name="connsiteX4" fmla="*/ 0 w 6864440"/>
              <a:gd name="connsiteY4" fmla="*/ 12879 h 1661374"/>
              <a:gd name="connsiteX0" fmla="*/ 0 w 11320937"/>
              <a:gd name="connsiteY0" fmla="*/ 3254 h 1661374"/>
              <a:gd name="connsiteX1" fmla="*/ 11320937 w 11320937"/>
              <a:gd name="connsiteY1" fmla="*/ 0 h 1661374"/>
              <a:gd name="connsiteX2" fmla="*/ 10342142 w 11320937"/>
              <a:gd name="connsiteY2" fmla="*/ 1661374 h 1661374"/>
              <a:gd name="connsiteX3" fmla="*/ 4456497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342142 w 11320937"/>
              <a:gd name="connsiteY2" fmla="*/ 1661374 h 1661374"/>
              <a:gd name="connsiteX3" fmla="*/ 0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736778 w 11320937"/>
              <a:gd name="connsiteY2" fmla="*/ 997231 h 1661374"/>
              <a:gd name="connsiteX3" fmla="*/ 0 w 11320937"/>
              <a:gd name="connsiteY3" fmla="*/ 1661374 h 1661374"/>
              <a:gd name="connsiteX4" fmla="*/ 0 w 11320937"/>
              <a:gd name="connsiteY4" fmla="*/ 3254 h 1661374"/>
              <a:gd name="connsiteX0" fmla="*/ 9626 w 11330563"/>
              <a:gd name="connsiteY0" fmla="*/ 3254 h 1045357"/>
              <a:gd name="connsiteX1" fmla="*/ 11330563 w 11330563"/>
              <a:gd name="connsiteY1" fmla="*/ 0 h 1045357"/>
              <a:gd name="connsiteX2" fmla="*/ 10746404 w 11330563"/>
              <a:gd name="connsiteY2" fmla="*/ 997231 h 1045357"/>
              <a:gd name="connsiteX3" fmla="*/ 0 w 11330563"/>
              <a:gd name="connsiteY3" fmla="*/ 1045357 h 1045357"/>
              <a:gd name="connsiteX4" fmla="*/ 9626 w 11330563"/>
              <a:gd name="connsiteY4" fmla="*/ 3254 h 1045357"/>
              <a:gd name="connsiteX0" fmla="*/ 19252 w 11340189"/>
              <a:gd name="connsiteY0" fmla="*/ 3254 h 1016481"/>
              <a:gd name="connsiteX1" fmla="*/ 11340189 w 11340189"/>
              <a:gd name="connsiteY1" fmla="*/ 0 h 1016481"/>
              <a:gd name="connsiteX2" fmla="*/ 10756030 w 11340189"/>
              <a:gd name="connsiteY2" fmla="*/ 997231 h 1016481"/>
              <a:gd name="connsiteX3" fmla="*/ 0 w 11340189"/>
              <a:gd name="connsiteY3" fmla="*/ 1016481 h 1016481"/>
              <a:gd name="connsiteX4" fmla="*/ 19252 w 11340189"/>
              <a:gd name="connsiteY4" fmla="*/ 3254 h 1016481"/>
              <a:gd name="connsiteX0" fmla="*/ 9627 w 11330564"/>
              <a:gd name="connsiteY0" fmla="*/ 3254 h 997231"/>
              <a:gd name="connsiteX1" fmla="*/ 11330564 w 11330564"/>
              <a:gd name="connsiteY1" fmla="*/ 0 h 997231"/>
              <a:gd name="connsiteX2" fmla="*/ 10746405 w 11330564"/>
              <a:gd name="connsiteY2" fmla="*/ 997231 h 997231"/>
              <a:gd name="connsiteX3" fmla="*/ 0 w 11330564"/>
              <a:gd name="connsiteY3" fmla="*/ 997231 h 997231"/>
              <a:gd name="connsiteX4" fmla="*/ 9627 w 11330564"/>
              <a:gd name="connsiteY4" fmla="*/ 3254 h 997231"/>
              <a:gd name="connsiteX0" fmla="*/ 67 w 11321004"/>
              <a:gd name="connsiteY0" fmla="*/ 3254 h 997231"/>
              <a:gd name="connsiteX1" fmla="*/ 11321004 w 11321004"/>
              <a:gd name="connsiteY1" fmla="*/ 0 h 997231"/>
              <a:gd name="connsiteX2" fmla="*/ 10736845 w 11321004"/>
              <a:gd name="connsiteY2" fmla="*/ 997231 h 997231"/>
              <a:gd name="connsiteX3" fmla="*/ 107398 w 11321004"/>
              <a:gd name="connsiteY3" fmla="*/ 997231 h 997231"/>
              <a:gd name="connsiteX4" fmla="*/ 67 w 11321004"/>
              <a:gd name="connsiteY4" fmla="*/ 3254 h 997231"/>
              <a:gd name="connsiteX0" fmla="*/ 522 w 11321459"/>
              <a:gd name="connsiteY0" fmla="*/ 3254 h 1002547"/>
              <a:gd name="connsiteX1" fmla="*/ 11321459 w 11321459"/>
              <a:gd name="connsiteY1" fmla="*/ 0 h 1002547"/>
              <a:gd name="connsiteX2" fmla="*/ 10737300 w 11321459"/>
              <a:gd name="connsiteY2" fmla="*/ 997231 h 1002547"/>
              <a:gd name="connsiteX3" fmla="*/ 6843 w 11321459"/>
              <a:gd name="connsiteY3" fmla="*/ 1002547 h 1002547"/>
              <a:gd name="connsiteX4" fmla="*/ 522 w 11321459"/>
              <a:gd name="connsiteY4" fmla="*/ 3254 h 1002547"/>
              <a:gd name="connsiteX0" fmla="*/ 126586 w 11314616"/>
              <a:gd name="connsiteY0" fmla="*/ 0 h 1004610"/>
              <a:gd name="connsiteX1" fmla="*/ 11314616 w 11314616"/>
              <a:gd name="connsiteY1" fmla="*/ 2063 h 1004610"/>
              <a:gd name="connsiteX2" fmla="*/ 10730457 w 11314616"/>
              <a:gd name="connsiteY2" fmla="*/ 999294 h 1004610"/>
              <a:gd name="connsiteX3" fmla="*/ 0 w 11314616"/>
              <a:gd name="connsiteY3" fmla="*/ 1004610 h 1004610"/>
              <a:gd name="connsiteX4" fmla="*/ 126586 w 11314616"/>
              <a:gd name="connsiteY4" fmla="*/ 0 h 1004610"/>
              <a:gd name="connsiteX0" fmla="*/ 823 w 11316444"/>
              <a:gd name="connsiteY0" fmla="*/ 0 h 1004610"/>
              <a:gd name="connsiteX1" fmla="*/ 11316444 w 11316444"/>
              <a:gd name="connsiteY1" fmla="*/ 2063 h 1004610"/>
              <a:gd name="connsiteX2" fmla="*/ 10732285 w 11316444"/>
              <a:gd name="connsiteY2" fmla="*/ 999294 h 1004610"/>
              <a:gd name="connsiteX3" fmla="*/ 1828 w 11316444"/>
              <a:gd name="connsiteY3" fmla="*/ 1004610 h 1004610"/>
              <a:gd name="connsiteX4" fmla="*/ 823 w 11316444"/>
              <a:gd name="connsiteY4" fmla="*/ 0 h 1004610"/>
              <a:gd name="connsiteX0" fmla="*/ 87 w 11315708"/>
              <a:gd name="connsiteY0" fmla="*/ 0 h 1004610"/>
              <a:gd name="connsiteX1" fmla="*/ 11315708 w 11315708"/>
              <a:gd name="connsiteY1" fmla="*/ 2063 h 1004610"/>
              <a:gd name="connsiteX2" fmla="*/ 10731549 w 11315708"/>
              <a:gd name="connsiteY2" fmla="*/ 999294 h 1004610"/>
              <a:gd name="connsiteX3" fmla="*/ 80836 w 11315708"/>
              <a:gd name="connsiteY3" fmla="*/ 1004610 h 1004610"/>
              <a:gd name="connsiteX4" fmla="*/ 87 w 11315708"/>
              <a:gd name="connsiteY4" fmla="*/ 0 h 1004610"/>
              <a:gd name="connsiteX0" fmla="*/ 4311 w 11319932"/>
              <a:gd name="connsiteY0" fmla="*/ 0 h 999294"/>
              <a:gd name="connsiteX1" fmla="*/ 11319932 w 11319932"/>
              <a:gd name="connsiteY1" fmla="*/ 2063 h 999294"/>
              <a:gd name="connsiteX2" fmla="*/ 10735773 w 11319932"/>
              <a:gd name="connsiteY2" fmla="*/ 999294 h 999294"/>
              <a:gd name="connsiteX3" fmla="*/ 0 w 11319932"/>
              <a:gd name="connsiteY3" fmla="*/ 999294 h 999294"/>
              <a:gd name="connsiteX4" fmla="*/ 4311 w 11319932"/>
              <a:gd name="connsiteY4" fmla="*/ 0 h 999294"/>
              <a:gd name="connsiteX0" fmla="*/ 4311 w 11319932"/>
              <a:gd name="connsiteY0" fmla="*/ 0 h 999294"/>
              <a:gd name="connsiteX1" fmla="*/ 11319932 w 11319932"/>
              <a:gd name="connsiteY1" fmla="*/ 2063 h 999294"/>
              <a:gd name="connsiteX2" fmla="*/ 10811187 w 11319932"/>
              <a:gd name="connsiteY2" fmla="*/ 857892 h 999294"/>
              <a:gd name="connsiteX3" fmla="*/ 0 w 11319932"/>
              <a:gd name="connsiteY3" fmla="*/ 999294 h 999294"/>
              <a:gd name="connsiteX4" fmla="*/ 4311 w 11319932"/>
              <a:gd name="connsiteY4" fmla="*/ 0 h 999294"/>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29611 h 857892"/>
              <a:gd name="connsiteX4" fmla="*/ 4311 w 11319932"/>
              <a:gd name="connsiteY4" fmla="*/ 0 h 857892"/>
              <a:gd name="connsiteX0" fmla="*/ 4311 w 11319932"/>
              <a:gd name="connsiteY0" fmla="*/ 0 h 867318"/>
              <a:gd name="connsiteX1" fmla="*/ 11319932 w 11319932"/>
              <a:gd name="connsiteY1" fmla="*/ 2063 h 867318"/>
              <a:gd name="connsiteX2" fmla="*/ 10811187 w 11319932"/>
              <a:gd name="connsiteY2" fmla="*/ 857892 h 867318"/>
              <a:gd name="connsiteX3" fmla="*/ 0 w 11319932"/>
              <a:gd name="connsiteY3" fmla="*/ 867318 h 867318"/>
              <a:gd name="connsiteX4" fmla="*/ 4311 w 11319932"/>
              <a:gd name="connsiteY4" fmla="*/ 0 h 867318"/>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57891 h 857892"/>
              <a:gd name="connsiteX4" fmla="*/ 4311 w 11319932"/>
              <a:gd name="connsiteY4" fmla="*/ 0 h 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9932" h="857892">
                <a:moveTo>
                  <a:pt x="4311" y="0"/>
                </a:moveTo>
                <a:lnTo>
                  <a:pt x="11319932" y="2063"/>
                </a:lnTo>
                <a:lnTo>
                  <a:pt x="10811187" y="857892"/>
                </a:lnTo>
                <a:lnTo>
                  <a:pt x="0" y="857891"/>
                </a:lnTo>
                <a:cubicBezTo>
                  <a:pt x="3209" y="510523"/>
                  <a:pt x="1102" y="347368"/>
                  <a:pt x="4311" y="0"/>
                </a:cubicBezTo>
                <a:close/>
              </a:path>
            </a:pathLst>
          </a:cu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0">
            <a:extLst>
              <a:ext uri="{FF2B5EF4-FFF2-40B4-BE49-F238E27FC236}">
                <a16:creationId xmlns:a16="http://schemas.microsoft.com/office/drawing/2014/main" id="{22C43B21-7977-4145-BC3A-0BF8F79099E1}"/>
              </a:ext>
            </a:extLst>
          </p:cNvPr>
          <p:cNvSpPr>
            <a:spLocks noGrp="1"/>
          </p:cNvSpPr>
          <p:nvPr>
            <p:ph type="body" sz="quarter" idx="10" hasCustomPrompt="1"/>
          </p:nvPr>
        </p:nvSpPr>
        <p:spPr>
          <a:xfrm>
            <a:off x="876000" y="1369259"/>
            <a:ext cx="10440000" cy="403910"/>
          </a:xfrm>
          <a:prstGeom prst="rect">
            <a:avLst/>
          </a:prstGeom>
        </p:spPr>
        <p:txBody>
          <a:bodyPr/>
          <a:lstStyle>
            <a:lvl1pPr marL="0" indent="0" algn="ctr">
              <a:buNone/>
              <a:defRPr sz="2600" b="0" i="0" cap="all" spc="130" baseline="0">
                <a:solidFill>
                  <a:srgbClr val="004277"/>
                </a:solidFill>
                <a:latin typeface="Univers" panose="020B0503020202020204" pitchFamily="34" charset="0"/>
              </a:defRPr>
            </a:lvl1pPr>
          </a:lstStyle>
          <a:p>
            <a:pPr lvl="0"/>
            <a:r>
              <a:rPr lang="en-US" dirty="0"/>
              <a:t>HEADING GOES HERE</a:t>
            </a:r>
          </a:p>
        </p:txBody>
      </p:sp>
      <p:sp>
        <p:nvSpPr>
          <p:cNvPr id="15" name="Text Placeholder 10">
            <a:extLst>
              <a:ext uri="{FF2B5EF4-FFF2-40B4-BE49-F238E27FC236}">
                <a16:creationId xmlns:a16="http://schemas.microsoft.com/office/drawing/2014/main" id="{D89989B2-B080-A94C-B159-EC17E6D9990E}"/>
              </a:ext>
            </a:extLst>
          </p:cNvPr>
          <p:cNvSpPr>
            <a:spLocks noGrp="1"/>
          </p:cNvSpPr>
          <p:nvPr>
            <p:ph type="body" sz="quarter" idx="11" hasCustomPrompt="1"/>
          </p:nvPr>
        </p:nvSpPr>
        <p:spPr>
          <a:xfrm>
            <a:off x="770124" y="2216284"/>
            <a:ext cx="10019796" cy="661671"/>
          </a:xfrm>
          <a:prstGeom prst="rect">
            <a:avLst/>
          </a:prstGeom>
        </p:spPr>
        <p:txBody>
          <a:bodyPr/>
          <a:lstStyle>
            <a:lvl1pPr marL="0" indent="0" algn="l">
              <a:buNone/>
              <a:defRPr sz="3800" b="0" i="0" spc="0" baseline="0">
                <a:solidFill>
                  <a:schemeClr val="bg1"/>
                </a:solidFill>
                <a:latin typeface="Arial" panose="020B0604020202020204" pitchFamily="34" charset="0"/>
                <a:cs typeface="Arial" panose="020B0604020202020204" pitchFamily="34" charset="0"/>
              </a:defRPr>
            </a:lvl1pPr>
          </a:lstStyle>
          <a:p>
            <a:pPr lvl="0"/>
            <a:r>
              <a:rPr lang="en-US" dirty="0"/>
              <a:t>Sub-heading goes here</a:t>
            </a:r>
          </a:p>
        </p:txBody>
      </p:sp>
      <p:sp>
        <p:nvSpPr>
          <p:cNvPr id="18" name="Text Placeholder 17">
            <a:extLst>
              <a:ext uri="{FF2B5EF4-FFF2-40B4-BE49-F238E27FC236}">
                <a16:creationId xmlns:a16="http://schemas.microsoft.com/office/drawing/2014/main" id="{28BC957A-86E1-E745-AD0F-CCEC34DEFE35}"/>
              </a:ext>
            </a:extLst>
          </p:cNvPr>
          <p:cNvSpPr>
            <a:spLocks noGrp="1"/>
          </p:cNvSpPr>
          <p:nvPr>
            <p:ph type="body" sz="quarter" idx="12" hasCustomPrompt="1"/>
          </p:nvPr>
        </p:nvSpPr>
        <p:spPr>
          <a:xfrm>
            <a:off x="770123" y="3302220"/>
            <a:ext cx="7050915" cy="2967454"/>
          </a:xfrm>
          <a:prstGeom prst="rect">
            <a:avLst/>
          </a:prstGeom>
        </p:spPr>
        <p:txBody>
          <a:bodyPr numCol="2" spcCol="288000"/>
          <a:lstStyle>
            <a:lvl1pPr marL="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1pPr>
            <a:lvl2pPr marL="45720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2pPr>
            <a:lvl3pPr marL="914400" indent="0">
              <a:buNone/>
              <a:defRPr sz="1100" b="0" i="0">
                <a:latin typeface="Arial" panose="020B0604020202020204" pitchFamily="34" charset="0"/>
                <a:cs typeface="Arial" panose="020B0604020202020204" pitchFamily="34" charset="0"/>
              </a:defRPr>
            </a:lvl3pPr>
            <a:lvl4pPr marL="1371600" indent="0">
              <a:buNone/>
              <a:defRPr sz="1100" b="0" i="0">
                <a:latin typeface="Arial" panose="020B0604020202020204" pitchFamily="34" charset="0"/>
                <a:cs typeface="Arial" panose="020B0604020202020204" pitchFamily="34" charset="0"/>
              </a:defRPr>
            </a:lvl4pPr>
            <a:lvl5pPr marL="1828800" indent="0">
              <a:buNone/>
              <a:defRPr sz="1100" b="0" i="0">
                <a:latin typeface="Arial" panose="020B0604020202020204" pitchFamily="34" charset="0"/>
                <a:cs typeface="Arial" panose="020B0604020202020204" pitchFamily="34" charset="0"/>
              </a:defRPr>
            </a:lvl5pPr>
          </a:lstStyle>
          <a:p>
            <a:pPr>
              <a:spcAft>
                <a:spcPts val="1200"/>
              </a:spcAft>
            </a:pPr>
            <a:r>
              <a:rPr lang="en-AU" sz="1100" dirty="0">
                <a:solidFill>
                  <a:srgbClr val="004277"/>
                </a:solidFill>
                <a:latin typeface="Arial" panose="020B0604020202020204" pitchFamily="34" charset="0"/>
                <a:cs typeface="Arial" panose="020B0604020202020204" pitchFamily="34" charset="0"/>
              </a:rPr>
              <a:t>Copy goes here</a:t>
            </a:r>
            <a:endParaRPr lang="en-NZ" sz="1100" dirty="0">
              <a:solidFill>
                <a:srgbClr val="004277"/>
              </a:solidFill>
              <a:latin typeface="Arial" panose="020B0604020202020204" pitchFamily="34" charset="0"/>
              <a:cs typeface="Arial" panose="020B0604020202020204" pitchFamily="34" charset="0"/>
            </a:endParaRPr>
          </a:p>
        </p:txBody>
      </p:sp>
      <p:sp>
        <p:nvSpPr>
          <p:cNvPr id="3" name="Picture Placeholder 2">
            <a:extLst>
              <a:ext uri="{FF2B5EF4-FFF2-40B4-BE49-F238E27FC236}">
                <a16:creationId xmlns:a16="http://schemas.microsoft.com/office/drawing/2014/main" id="{B7966932-EE75-C140-BA16-41E1C2D0B777}"/>
              </a:ext>
            </a:extLst>
          </p:cNvPr>
          <p:cNvSpPr>
            <a:spLocks noGrp="1"/>
          </p:cNvSpPr>
          <p:nvPr>
            <p:ph type="pic" sz="quarter" idx="13" hasCustomPrompt="1"/>
          </p:nvPr>
        </p:nvSpPr>
        <p:spPr>
          <a:xfrm>
            <a:off x="8064230" y="3329800"/>
            <a:ext cx="3245140" cy="2939874"/>
          </a:xfrm>
          <a:prstGeom prst="rect">
            <a:avLst/>
          </a:prstGeom>
        </p:spPr>
        <p:txBody>
          <a:bodyPr/>
          <a:lstStyle>
            <a:lvl1pPr marL="0" indent="0">
              <a:buNone/>
              <a:defRPr sz="1100" b="0" i="0">
                <a:solidFill>
                  <a:srgbClr val="004277"/>
                </a:solidFill>
                <a:latin typeface="Arial" panose="020B0604020202020204" pitchFamily="34" charset="0"/>
                <a:cs typeface="Arial" panose="020B0604020202020204" pitchFamily="34" charset="0"/>
              </a:defRPr>
            </a:lvl1pPr>
          </a:lstStyle>
          <a:p>
            <a:r>
              <a:rPr lang="en-US" dirty="0"/>
              <a:t>Picture goes here</a:t>
            </a:r>
          </a:p>
        </p:txBody>
      </p:sp>
    </p:spTree>
    <p:extLst>
      <p:ext uri="{BB962C8B-B14F-4D97-AF65-F5344CB8AC3E}">
        <p14:creationId xmlns:p14="http://schemas.microsoft.com/office/powerpoint/2010/main" val="391062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 background – two images">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5ACEB6D-80BC-244F-8615-EF545B134DBD}"/>
              </a:ext>
            </a:extLst>
          </p:cNvPr>
          <p:cNvPicPr>
            <a:picLocks noChangeAspect="1"/>
          </p:cNvPicPr>
          <p:nvPr userDrawn="1"/>
        </p:nvPicPr>
        <p:blipFill>
          <a:blip r:embed="rId2"/>
          <a:stretch>
            <a:fillRect/>
          </a:stretch>
        </p:blipFill>
        <p:spPr>
          <a:xfrm>
            <a:off x="0" y="0"/>
            <a:ext cx="12193200" cy="2579921"/>
          </a:xfrm>
          <a:prstGeom prst="rect">
            <a:avLst/>
          </a:prstGeom>
        </p:spPr>
      </p:pic>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467E64A-D45B-8D48-9275-EAE35508C053}"/>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rgbClr val="004277"/>
                </a:solidFill>
                <a:latin typeface="Arial" panose="020B0604020202020204" pitchFamily="34" charset="0"/>
                <a:cs typeface="Arial" panose="020B0604020202020204" pitchFamily="34" charset="0"/>
              </a:rPr>
              <a:t>Massey University  |  massey.ac.nz  |  0800 MASSEY</a:t>
            </a:r>
            <a:endParaRPr lang="en-NZ" sz="1000" dirty="0">
              <a:solidFill>
                <a:srgbClr val="004277"/>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511DCE0-F4F8-0149-8EEA-FE3DF8DF31D4}"/>
              </a:ext>
            </a:extLst>
          </p:cNvPr>
          <p:cNvPicPr>
            <a:picLocks noChangeAspect="1"/>
          </p:cNvPicPr>
          <p:nvPr userDrawn="1"/>
        </p:nvPicPr>
        <p:blipFill>
          <a:blip r:embed="rId3"/>
          <a:stretch>
            <a:fillRect/>
          </a:stretch>
        </p:blipFill>
        <p:spPr>
          <a:xfrm>
            <a:off x="5228530" y="340688"/>
            <a:ext cx="1734939" cy="720000"/>
          </a:xfrm>
          <a:prstGeom prst="rect">
            <a:avLst/>
          </a:prstGeom>
        </p:spPr>
      </p:pic>
      <p:sp>
        <p:nvSpPr>
          <p:cNvPr id="16" name="Rectangle 11">
            <a:extLst>
              <a:ext uri="{FF2B5EF4-FFF2-40B4-BE49-F238E27FC236}">
                <a16:creationId xmlns:a16="http://schemas.microsoft.com/office/drawing/2014/main" id="{FC9CCEFE-8A99-214C-91D0-BE2D00BBF381}"/>
              </a:ext>
            </a:extLst>
          </p:cNvPr>
          <p:cNvSpPr/>
          <p:nvPr userDrawn="1"/>
        </p:nvSpPr>
        <p:spPr>
          <a:xfrm>
            <a:off x="-3932" y="2097256"/>
            <a:ext cx="11319932" cy="857892"/>
          </a:xfrm>
          <a:custGeom>
            <a:avLst/>
            <a:gdLst>
              <a:gd name="connsiteX0" fmla="*/ 0 w 1957589"/>
              <a:gd name="connsiteY0" fmla="*/ 0 h 1648495"/>
              <a:gd name="connsiteX1" fmla="*/ 1957589 w 1957589"/>
              <a:gd name="connsiteY1" fmla="*/ 0 h 1648495"/>
              <a:gd name="connsiteX2" fmla="*/ 1957589 w 1957589"/>
              <a:gd name="connsiteY2" fmla="*/ 1648495 h 1648495"/>
              <a:gd name="connsiteX3" fmla="*/ 0 w 1957589"/>
              <a:gd name="connsiteY3" fmla="*/ 1648495 h 1648495"/>
              <a:gd name="connsiteX4" fmla="*/ 0 w 1957589"/>
              <a:gd name="connsiteY4" fmla="*/ 0 h 1648495"/>
              <a:gd name="connsiteX0" fmla="*/ 0 w 5885645"/>
              <a:gd name="connsiteY0" fmla="*/ 0 h 1648495"/>
              <a:gd name="connsiteX1" fmla="*/ 1957589 w 5885645"/>
              <a:gd name="connsiteY1" fmla="*/ 0 h 1648495"/>
              <a:gd name="connsiteX2" fmla="*/ 5885645 w 5885645"/>
              <a:gd name="connsiteY2" fmla="*/ 1648495 h 1648495"/>
              <a:gd name="connsiteX3" fmla="*/ 0 w 5885645"/>
              <a:gd name="connsiteY3" fmla="*/ 1648495 h 1648495"/>
              <a:gd name="connsiteX4" fmla="*/ 0 w 5885645"/>
              <a:gd name="connsiteY4" fmla="*/ 0 h 1648495"/>
              <a:gd name="connsiteX0" fmla="*/ 0 w 6864440"/>
              <a:gd name="connsiteY0" fmla="*/ 12879 h 1661374"/>
              <a:gd name="connsiteX1" fmla="*/ 6864440 w 6864440"/>
              <a:gd name="connsiteY1" fmla="*/ 0 h 1661374"/>
              <a:gd name="connsiteX2" fmla="*/ 5885645 w 6864440"/>
              <a:gd name="connsiteY2" fmla="*/ 1661374 h 1661374"/>
              <a:gd name="connsiteX3" fmla="*/ 0 w 6864440"/>
              <a:gd name="connsiteY3" fmla="*/ 1661374 h 1661374"/>
              <a:gd name="connsiteX4" fmla="*/ 0 w 6864440"/>
              <a:gd name="connsiteY4" fmla="*/ 12879 h 1661374"/>
              <a:gd name="connsiteX0" fmla="*/ 0 w 11320937"/>
              <a:gd name="connsiteY0" fmla="*/ 3254 h 1661374"/>
              <a:gd name="connsiteX1" fmla="*/ 11320937 w 11320937"/>
              <a:gd name="connsiteY1" fmla="*/ 0 h 1661374"/>
              <a:gd name="connsiteX2" fmla="*/ 10342142 w 11320937"/>
              <a:gd name="connsiteY2" fmla="*/ 1661374 h 1661374"/>
              <a:gd name="connsiteX3" fmla="*/ 4456497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342142 w 11320937"/>
              <a:gd name="connsiteY2" fmla="*/ 1661374 h 1661374"/>
              <a:gd name="connsiteX3" fmla="*/ 0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736778 w 11320937"/>
              <a:gd name="connsiteY2" fmla="*/ 997231 h 1661374"/>
              <a:gd name="connsiteX3" fmla="*/ 0 w 11320937"/>
              <a:gd name="connsiteY3" fmla="*/ 1661374 h 1661374"/>
              <a:gd name="connsiteX4" fmla="*/ 0 w 11320937"/>
              <a:gd name="connsiteY4" fmla="*/ 3254 h 1661374"/>
              <a:gd name="connsiteX0" fmla="*/ 9626 w 11330563"/>
              <a:gd name="connsiteY0" fmla="*/ 3254 h 1045357"/>
              <a:gd name="connsiteX1" fmla="*/ 11330563 w 11330563"/>
              <a:gd name="connsiteY1" fmla="*/ 0 h 1045357"/>
              <a:gd name="connsiteX2" fmla="*/ 10746404 w 11330563"/>
              <a:gd name="connsiteY2" fmla="*/ 997231 h 1045357"/>
              <a:gd name="connsiteX3" fmla="*/ 0 w 11330563"/>
              <a:gd name="connsiteY3" fmla="*/ 1045357 h 1045357"/>
              <a:gd name="connsiteX4" fmla="*/ 9626 w 11330563"/>
              <a:gd name="connsiteY4" fmla="*/ 3254 h 1045357"/>
              <a:gd name="connsiteX0" fmla="*/ 19252 w 11340189"/>
              <a:gd name="connsiteY0" fmla="*/ 3254 h 1016481"/>
              <a:gd name="connsiteX1" fmla="*/ 11340189 w 11340189"/>
              <a:gd name="connsiteY1" fmla="*/ 0 h 1016481"/>
              <a:gd name="connsiteX2" fmla="*/ 10756030 w 11340189"/>
              <a:gd name="connsiteY2" fmla="*/ 997231 h 1016481"/>
              <a:gd name="connsiteX3" fmla="*/ 0 w 11340189"/>
              <a:gd name="connsiteY3" fmla="*/ 1016481 h 1016481"/>
              <a:gd name="connsiteX4" fmla="*/ 19252 w 11340189"/>
              <a:gd name="connsiteY4" fmla="*/ 3254 h 1016481"/>
              <a:gd name="connsiteX0" fmla="*/ 9627 w 11330564"/>
              <a:gd name="connsiteY0" fmla="*/ 3254 h 997231"/>
              <a:gd name="connsiteX1" fmla="*/ 11330564 w 11330564"/>
              <a:gd name="connsiteY1" fmla="*/ 0 h 997231"/>
              <a:gd name="connsiteX2" fmla="*/ 10746405 w 11330564"/>
              <a:gd name="connsiteY2" fmla="*/ 997231 h 997231"/>
              <a:gd name="connsiteX3" fmla="*/ 0 w 11330564"/>
              <a:gd name="connsiteY3" fmla="*/ 997231 h 997231"/>
              <a:gd name="connsiteX4" fmla="*/ 9627 w 11330564"/>
              <a:gd name="connsiteY4" fmla="*/ 3254 h 997231"/>
              <a:gd name="connsiteX0" fmla="*/ 67 w 11321004"/>
              <a:gd name="connsiteY0" fmla="*/ 3254 h 997231"/>
              <a:gd name="connsiteX1" fmla="*/ 11321004 w 11321004"/>
              <a:gd name="connsiteY1" fmla="*/ 0 h 997231"/>
              <a:gd name="connsiteX2" fmla="*/ 10736845 w 11321004"/>
              <a:gd name="connsiteY2" fmla="*/ 997231 h 997231"/>
              <a:gd name="connsiteX3" fmla="*/ 107398 w 11321004"/>
              <a:gd name="connsiteY3" fmla="*/ 997231 h 997231"/>
              <a:gd name="connsiteX4" fmla="*/ 67 w 11321004"/>
              <a:gd name="connsiteY4" fmla="*/ 3254 h 997231"/>
              <a:gd name="connsiteX0" fmla="*/ 522 w 11321459"/>
              <a:gd name="connsiteY0" fmla="*/ 3254 h 1002547"/>
              <a:gd name="connsiteX1" fmla="*/ 11321459 w 11321459"/>
              <a:gd name="connsiteY1" fmla="*/ 0 h 1002547"/>
              <a:gd name="connsiteX2" fmla="*/ 10737300 w 11321459"/>
              <a:gd name="connsiteY2" fmla="*/ 997231 h 1002547"/>
              <a:gd name="connsiteX3" fmla="*/ 6843 w 11321459"/>
              <a:gd name="connsiteY3" fmla="*/ 1002547 h 1002547"/>
              <a:gd name="connsiteX4" fmla="*/ 522 w 11321459"/>
              <a:gd name="connsiteY4" fmla="*/ 3254 h 1002547"/>
              <a:gd name="connsiteX0" fmla="*/ 126586 w 11314616"/>
              <a:gd name="connsiteY0" fmla="*/ 0 h 1004610"/>
              <a:gd name="connsiteX1" fmla="*/ 11314616 w 11314616"/>
              <a:gd name="connsiteY1" fmla="*/ 2063 h 1004610"/>
              <a:gd name="connsiteX2" fmla="*/ 10730457 w 11314616"/>
              <a:gd name="connsiteY2" fmla="*/ 999294 h 1004610"/>
              <a:gd name="connsiteX3" fmla="*/ 0 w 11314616"/>
              <a:gd name="connsiteY3" fmla="*/ 1004610 h 1004610"/>
              <a:gd name="connsiteX4" fmla="*/ 126586 w 11314616"/>
              <a:gd name="connsiteY4" fmla="*/ 0 h 1004610"/>
              <a:gd name="connsiteX0" fmla="*/ 823 w 11316444"/>
              <a:gd name="connsiteY0" fmla="*/ 0 h 1004610"/>
              <a:gd name="connsiteX1" fmla="*/ 11316444 w 11316444"/>
              <a:gd name="connsiteY1" fmla="*/ 2063 h 1004610"/>
              <a:gd name="connsiteX2" fmla="*/ 10732285 w 11316444"/>
              <a:gd name="connsiteY2" fmla="*/ 999294 h 1004610"/>
              <a:gd name="connsiteX3" fmla="*/ 1828 w 11316444"/>
              <a:gd name="connsiteY3" fmla="*/ 1004610 h 1004610"/>
              <a:gd name="connsiteX4" fmla="*/ 823 w 11316444"/>
              <a:gd name="connsiteY4" fmla="*/ 0 h 1004610"/>
              <a:gd name="connsiteX0" fmla="*/ 87 w 11315708"/>
              <a:gd name="connsiteY0" fmla="*/ 0 h 1004610"/>
              <a:gd name="connsiteX1" fmla="*/ 11315708 w 11315708"/>
              <a:gd name="connsiteY1" fmla="*/ 2063 h 1004610"/>
              <a:gd name="connsiteX2" fmla="*/ 10731549 w 11315708"/>
              <a:gd name="connsiteY2" fmla="*/ 999294 h 1004610"/>
              <a:gd name="connsiteX3" fmla="*/ 80836 w 11315708"/>
              <a:gd name="connsiteY3" fmla="*/ 1004610 h 1004610"/>
              <a:gd name="connsiteX4" fmla="*/ 87 w 11315708"/>
              <a:gd name="connsiteY4" fmla="*/ 0 h 1004610"/>
              <a:gd name="connsiteX0" fmla="*/ 4311 w 11319932"/>
              <a:gd name="connsiteY0" fmla="*/ 0 h 999294"/>
              <a:gd name="connsiteX1" fmla="*/ 11319932 w 11319932"/>
              <a:gd name="connsiteY1" fmla="*/ 2063 h 999294"/>
              <a:gd name="connsiteX2" fmla="*/ 10735773 w 11319932"/>
              <a:gd name="connsiteY2" fmla="*/ 999294 h 999294"/>
              <a:gd name="connsiteX3" fmla="*/ 0 w 11319932"/>
              <a:gd name="connsiteY3" fmla="*/ 999294 h 999294"/>
              <a:gd name="connsiteX4" fmla="*/ 4311 w 11319932"/>
              <a:gd name="connsiteY4" fmla="*/ 0 h 999294"/>
              <a:gd name="connsiteX0" fmla="*/ 4311 w 11319932"/>
              <a:gd name="connsiteY0" fmla="*/ 0 h 999294"/>
              <a:gd name="connsiteX1" fmla="*/ 11319932 w 11319932"/>
              <a:gd name="connsiteY1" fmla="*/ 2063 h 999294"/>
              <a:gd name="connsiteX2" fmla="*/ 10811187 w 11319932"/>
              <a:gd name="connsiteY2" fmla="*/ 857892 h 999294"/>
              <a:gd name="connsiteX3" fmla="*/ 0 w 11319932"/>
              <a:gd name="connsiteY3" fmla="*/ 999294 h 999294"/>
              <a:gd name="connsiteX4" fmla="*/ 4311 w 11319932"/>
              <a:gd name="connsiteY4" fmla="*/ 0 h 999294"/>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29611 h 857892"/>
              <a:gd name="connsiteX4" fmla="*/ 4311 w 11319932"/>
              <a:gd name="connsiteY4" fmla="*/ 0 h 857892"/>
              <a:gd name="connsiteX0" fmla="*/ 4311 w 11319932"/>
              <a:gd name="connsiteY0" fmla="*/ 0 h 867318"/>
              <a:gd name="connsiteX1" fmla="*/ 11319932 w 11319932"/>
              <a:gd name="connsiteY1" fmla="*/ 2063 h 867318"/>
              <a:gd name="connsiteX2" fmla="*/ 10811187 w 11319932"/>
              <a:gd name="connsiteY2" fmla="*/ 857892 h 867318"/>
              <a:gd name="connsiteX3" fmla="*/ 0 w 11319932"/>
              <a:gd name="connsiteY3" fmla="*/ 867318 h 867318"/>
              <a:gd name="connsiteX4" fmla="*/ 4311 w 11319932"/>
              <a:gd name="connsiteY4" fmla="*/ 0 h 867318"/>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57891 h 857892"/>
              <a:gd name="connsiteX4" fmla="*/ 4311 w 11319932"/>
              <a:gd name="connsiteY4" fmla="*/ 0 h 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9932" h="857892">
                <a:moveTo>
                  <a:pt x="4311" y="0"/>
                </a:moveTo>
                <a:lnTo>
                  <a:pt x="11319932" y="2063"/>
                </a:lnTo>
                <a:lnTo>
                  <a:pt x="10811187" y="857892"/>
                </a:lnTo>
                <a:lnTo>
                  <a:pt x="0" y="857891"/>
                </a:lnTo>
                <a:cubicBezTo>
                  <a:pt x="3209" y="510523"/>
                  <a:pt x="1102" y="347368"/>
                  <a:pt x="4311" y="0"/>
                </a:cubicBezTo>
                <a:close/>
              </a:path>
            </a:pathLst>
          </a:cu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10">
            <a:extLst>
              <a:ext uri="{FF2B5EF4-FFF2-40B4-BE49-F238E27FC236}">
                <a16:creationId xmlns:a16="http://schemas.microsoft.com/office/drawing/2014/main" id="{22C43B21-7977-4145-BC3A-0BF8F79099E1}"/>
              </a:ext>
            </a:extLst>
          </p:cNvPr>
          <p:cNvSpPr>
            <a:spLocks noGrp="1"/>
          </p:cNvSpPr>
          <p:nvPr>
            <p:ph type="body" sz="quarter" idx="10" hasCustomPrompt="1"/>
          </p:nvPr>
        </p:nvSpPr>
        <p:spPr>
          <a:xfrm>
            <a:off x="876000" y="1369259"/>
            <a:ext cx="10440000" cy="403910"/>
          </a:xfrm>
          <a:prstGeom prst="rect">
            <a:avLst/>
          </a:prstGeom>
        </p:spPr>
        <p:txBody>
          <a:bodyPr/>
          <a:lstStyle>
            <a:lvl1pPr marL="0" indent="0" algn="ctr">
              <a:buNone/>
              <a:defRPr sz="2600" b="0" i="0" cap="all" spc="130" baseline="0">
                <a:solidFill>
                  <a:srgbClr val="004277"/>
                </a:solidFill>
                <a:latin typeface="Univers" panose="020B0503020202020204" pitchFamily="34" charset="0"/>
              </a:defRPr>
            </a:lvl1pPr>
          </a:lstStyle>
          <a:p>
            <a:pPr lvl="0"/>
            <a:r>
              <a:rPr lang="en-US" dirty="0"/>
              <a:t>HEADING GOES HERE</a:t>
            </a:r>
          </a:p>
        </p:txBody>
      </p:sp>
      <p:sp>
        <p:nvSpPr>
          <p:cNvPr id="15" name="Text Placeholder 10">
            <a:extLst>
              <a:ext uri="{FF2B5EF4-FFF2-40B4-BE49-F238E27FC236}">
                <a16:creationId xmlns:a16="http://schemas.microsoft.com/office/drawing/2014/main" id="{D89989B2-B080-A94C-B159-EC17E6D9990E}"/>
              </a:ext>
            </a:extLst>
          </p:cNvPr>
          <p:cNvSpPr>
            <a:spLocks noGrp="1"/>
          </p:cNvSpPr>
          <p:nvPr>
            <p:ph type="body" sz="quarter" idx="11" hasCustomPrompt="1"/>
          </p:nvPr>
        </p:nvSpPr>
        <p:spPr>
          <a:xfrm>
            <a:off x="770124" y="2216284"/>
            <a:ext cx="10019796" cy="661671"/>
          </a:xfrm>
          <a:prstGeom prst="rect">
            <a:avLst/>
          </a:prstGeom>
        </p:spPr>
        <p:txBody>
          <a:bodyPr/>
          <a:lstStyle>
            <a:lvl1pPr marL="0" indent="0" algn="l">
              <a:buNone/>
              <a:defRPr sz="3800" b="0" i="0" spc="0" baseline="0">
                <a:solidFill>
                  <a:schemeClr val="bg1"/>
                </a:solidFill>
                <a:latin typeface="Arial" panose="020B0604020202020204" pitchFamily="34" charset="0"/>
                <a:cs typeface="Arial" panose="020B0604020202020204" pitchFamily="34" charset="0"/>
              </a:defRPr>
            </a:lvl1pPr>
          </a:lstStyle>
          <a:p>
            <a:pPr lvl="0"/>
            <a:r>
              <a:rPr lang="en-US" dirty="0"/>
              <a:t>Sub-heading goes here</a:t>
            </a:r>
          </a:p>
        </p:txBody>
      </p:sp>
      <p:sp>
        <p:nvSpPr>
          <p:cNvPr id="18" name="Text Placeholder 17">
            <a:extLst>
              <a:ext uri="{FF2B5EF4-FFF2-40B4-BE49-F238E27FC236}">
                <a16:creationId xmlns:a16="http://schemas.microsoft.com/office/drawing/2014/main" id="{28BC957A-86E1-E745-AD0F-CCEC34DEFE35}"/>
              </a:ext>
            </a:extLst>
          </p:cNvPr>
          <p:cNvSpPr>
            <a:spLocks noGrp="1"/>
          </p:cNvSpPr>
          <p:nvPr>
            <p:ph type="body" sz="quarter" idx="12" hasCustomPrompt="1"/>
          </p:nvPr>
        </p:nvSpPr>
        <p:spPr>
          <a:xfrm>
            <a:off x="770124" y="3302220"/>
            <a:ext cx="3484242" cy="2967454"/>
          </a:xfrm>
          <a:prstGeom prst="rect">
            <a:avLst/>
          </a:prstGeom>
        </p:spPr>
        <p:txBody>
          <a:bodyPr numCol="1" spcCol="288000"/>
          <a:lstStyle>
            <a:lvl1pPr marL="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1pPr>
            <a:lvl2pPr marL="45720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2pPr>
            <a:lvl3pPr marL="914400" indent="0">
              <a:buNone/>
              <a:defRPr sz="1100" b="0" i="0">
                <a:latin typeface="Arial" panose="020B0604020202020204" pitchFamily="34" charset="0"/>
                <a:cs typeface="Arial" panose="020B0604020202020204" pitchFamily="34" charset="0"/>
              </a:defRPr>
            </a:lvl3pPr>
            <a:lvl4pPr marL="1371600" indent="0">
              <a:buNone/>
              <a:defRPr sz="1100" b="0" i="0">
                <a:latin typeface="Arial" panose="020B0604020202020204" pitchFamily="34" charset="0"/>
                <a:cs typeface="Arial" panose="020B0604020202020204" pitchFamily="34" charset="0"/>
              </a:defRPr>
            </a:lvl4pPr>
            <a:lvl5pPr marL="1828800" indent="0">
              <a:buNone/>
              <a:defRPr sz="1100" b="0" i="0">
                <a:latin typeface="Arial" panose="020B0604020202020204" pitchFamily="34" charset="0"/>
                <a:cs typeface="Arial" panose="020B0604020202020204" pitchFamily="34" charset="0"/>
              </a:defRPr>
            </a:lvl5pPr>
          </a:lstStyle>
          <a:p>
            <a:pPr>
              <a:spcAft>
                <a:spcPts val="1200"/>
              </a:spcAft>
            </a:pPr>
            <a:r>
              <a:rPr lang="en-AU" sz="1100" dirty="0">
                <a:solidFill>
                  <a:srgbClr val="004277"/>
                </a:solidFill>
                <a:latin typeface="Arial" panose="020B0604020202020204" pitchFamily="34" charset="0"/>
                <a:cs typeface="Arial" panose="020B0604020202020204" pitchFamily="34" charset="0"/>
              </a:rPr>
              <a:t>Copy goes here</a:t>
            </a:r>
            <a:endParaRPr lang="en-NZ" sz="1100" dirty="0">
              <a:solidFill>
                <a:srgbClr val="004277"/>
              </a:solidFill>
              <a:latin typeface="Arial" panose="020B0604020202020204" pitchFamily="34" charset="0"/>
              <a:cs typeface="Arial" panose="020B0604020202020204" pitchFamily="34" charset="0"/>
            </a:endParaRPr>
          </a:p>
        </p:txBody>
      </p:sp>
      <p:sp>
        <p:nvSpPr>
          <p:cNvPr id="3" name="Picture Placeholder 2">
            <a:extLst>
              <a:ext uri="{FF2B5EF4-FFF2-40B4-BE49-F238E27FC236}">
                <a16:creationId xmlns:a16="http://schemas.microsoft.com/office/drawing/2014/main" id="{B7966932-EE75-C140-BA16-41E1C2D0B777}"/>
              </a:ext>
            </a:extLst>
          </p:cNvPr>
          <p:cNvSpPr>
            <a:spLocks noGrp="1"/>
          </p:cNvSpPr>
          <p:nvPr>
            <p:ph type="pic" sz="quarter" idx="13" hasCustomPrompt="1"/>
          </p:nvPr>
        </p:nvSpPr>
        <p:spPr>
          <a:xfrm>
            <a:off x="8064230" y="3329800"/>
            <a:ext cx="3245140" cy="2939874"/>
          </a:xfrm>
          <a:prstGeom prst="rect">
            <a:avLst/>
          </a:prstGeom>
        </p:spPr>
        <p:txBody>
          <a:bodyPr/>
          <a:lstStyle>
            <a:lvl1pPr marL="0" indent="0">
              <a:buNone/>
              <a:defRPr sz="1100" b="0" i="0">
                <a:solidFill>
                  <a:srgbClr val="004277"/>
                </a:solidFill>
                <a:latin typeface="Arial" panose="020B0604020202020204" pitchFamily="34" charset="0"/>
                <a:cs typeface="Arial" panose="020B0604020202020204" pitchFamily="34" charset="0"/>
              </a:defRPr>
            </a:lvl1pPr>
          </a:lstStyle>
          <a:p>
            <a:r>
              <a:rPr lang="en-US" dirty="0"/>
              <a:t>Picture goes here</a:t>
            </a:r>
          </a:p>
        </p:txBody>
      </p:sp>
      <p:sp>
        <p:nvSpPr>
          <p:cNvPr id="17" name="Picture Placeholder 2">
            <a:extLst>
              <a:ext uri="{FF2B5EF4-FFF2-40B4-BE49-F238E27FC236}">
                <a16:creationId xmlns:a16="http://schemas.microsoft.com/office/drawing/2014/main" id="{C313705D-6816-1F45-BDBE-A309932D6C33}"/>
              </a:ext>
            </a:extLst>
          </p:cNvPr>
          <p:cNvSpPr>
            <a:spLocks noGrp="1"/>
          </p:cNvSpPr>
          <p:nvPr>
            <p:ph type="pic" sz="quarter" idx="14" hasCustomPrompt="1"/>
          </p:nvPr>
        </p:nvSpPr>
        <p:spPr>
          <a:xfrm>
            <a:off x="4473430" y="3329800"/>
            <a:ext cx="3245140" cy="2939874"/>
          </a:xfrm>
          <a:prstGeom prst="rect">
            <a:avLst/>
          </a:prstGeom>
        </p:spPr>
        <p:txBody>
          <a:bodyPr/>
          <a:lstStyle>
            <a:lvl1pPr marL="0" indent="0">
              <a:buNone/>
              <a:defRPr sz="1100" b="0" i="0">
                <a:solidFill>
                  <a:srgbClr val="004277"/>
                </a:solidFill>
                <a:latin typeface="Arial" panose="020B0604020202020204" pitchFamily="34" charset="0"/>
                <a:cs typeface="Arial" panose="020B0604020202020204" pitchFamily="34" charset="0"/>
              </a:defRPr>
            </a:lvl1pPr>
          </a:lstStyle>
          <a:p>
            <a:r>
              <a:rPr lang="en-US" dirty="0"/>
              <a:t>Picture goes here</a:t>
            </a:r>
          </a:p>
        </p:txBody>
      </p:sp>
    </p:spTree>
    <p:extLst>
      <p:ext uri="{BB962C8B-B14F-4D97-AF65-F5344CB8AC3E}">
        <p14:creationId xmlns:p14="http://schemas.microsoft.com/office/powerpoint/2010/main" val="2644326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background – 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524" y="2"/>
            <a:ext cx="12192524" cy="6858120"/>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5"/>
          </a:p>
        </p:txBody>
      </p:sp>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88BE02C-944C-254D-B43E-9E714133B3FE}"/>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2193202" cy="2464065"/>
          </a:xfrm>
          <a:prstGeom prst="rect">
            <a:avLst/>
          </a:prstGeom>
        </p:spPr>
      </p:pic>
      <p:pic>
        <p:nvPicPr>
          <p:cNvPr id="11" name="Picture 10">
            <a:extLst>
              <a:ext uri="{FF2B5EF4-FFF2-40B4-BE49-F238E27FC236}">
                <a16:creationId xmlns:a16="http://schemas.microsoft.com/office/drawing/2014/main" id="{8D112257-B3F8-A743-9CFF-8C445CDA1994}"/>
              </a:ext>
            </a:extLst>
          </p:cNvPr>
          <p:cNvPicPr>
            <a:picLocks noChangeAspect="1"/>
          </p:cNvPicPr>
          <p:nvPr userDrawn="1"/>
        </p:nvPicPr>
        <p:blipFill>
          <a:blip r:embed="rId3"/>
          <a:stretch>
            <a:fillRect/>
          </a:stretch>
        </p:blipFill>
        <p:spPr>
          <a:xfrm>
            <a:off x="5228530" y="340688"/>
            <a:ext cx="1734940" cy="720000"/>
          </a:xfrm>
          <a:prstGeom prst="rect">
            <a:avLst/>
          </a:prstGeom>
        </p:spPr>
      </p:pic>
      <p:sp>
        <p:nvSpPr>
          <p:cNvPr id="12" name="TextBox 11">
            <a:extLst>
              <a:ext uri="{FF2B5EF4-FFF2-40B4-BE49-F238E27FC236}">
                <a16:creationId xmlns:a16="http://schemas.microsoft.com/office/drawing/2014/main" id="{6DFD9353-9879-0D4F-85A7-F61B04E232EB}"/>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Massey University  |  massey.ac.nz  |  0800 MASSEY</a:t>
            </a:r>
            <a:endParaRPr lang="en-NZ" sz="1000" dirty="0">
              <a:solidFill>
                <a:schemeClr val="bg1"/>
              </a:solidFill>
              <a:latin typeface="Arial" panose="020B0604020202020204" pitchFamily="34" charset="0"/>
              <a:cs typeface="Arial" panose="020B0604020202020204" pitchFamily="34" charset="0"/>
            </a:endParaRPr>
          </a:p>
        </p:txBody>
      </p:sp>
      <p:sp>
        <p:nvSpPr>
          <p:cNvPr id="15" name="Text Placeholder 2">
            <a:extLst>
              <a:ext uri="{FF2B5EF4-FFF2-40B4-BE49-F238E27FC236}">
                <a16:creationId xmlns:a16="http://schemas.microsoft.com/office/drawing/2014/main" id="{46CFCD22-EAF5-2544-89C5-6E5F46A3726A}"/>
              </a:ext>
            </a:extLst>
          </p:cNvPr>
          <p:cNvSpPr>
            <a:spLocks noGrp="1"/>
          </p:cNvSpPr>
          <p:nvPr>
            <p:ph type="body" sz="quarter" idx="10" hasCustomPrompt="1"/>
          </p:nvPr>
        </p:nvSpPr>
        <p:spPr>
          <a:xfrm>
            <a:off x="876000" y="2707988"/>
            <a:ext cx="10440000" cy="1912137"/>
          </a:xfrm>
          <a:prstGeom prst="rect">
            <a:avLst/>
          </a:prstGeom>
          <a:noFill/>
          <a:ln>
            <a:noFill/>
          </a:ln>
        </p:spPr>
        <p:txBody>
          <a:bodyPr/>
          <a:lstStyle>
            <a:lvl1pPr marL="0" indent="0" algn="ctr">
              <a:buNone/>
              <a:defRPr sz="4800" b="0" i="0" cap="all" spc="130" baseline="0">
                <a:solidFill>
                  <a:schemeClr val="bg1"/>
                </a:solidFill>
                <a:latin typeface="Univers" panose="020B0503020202020204" pitchFamily="34" charset="0"/>
              </a:defRPr>
            </a:lvl1pPr>
            <a:lvl2pPr marL="457200" indent="0">
              <a:buNone/>
              <a:defRPr b="0" i="0">
                <a:latin typeface="Univers" panose="020B0503020202020204" pitchFamily="34" charset="0"/>
              </a:defRPr>
            </a:lvl2pPr>
            <a:lvl3pPr marL="914400" indent="0">
              <a:buNone/>
              <a:defRPr b="0" i="0">
                <a:latin typeface="Univers" panose="020B0503020202020204" pitchFamily="34" charset="0"/>
              </a:defRPr>
            </a:lvl3pPr>
            <a:lvl4pPr marL="1371600" indent="0">
              <a:buNone/>
              <a:defRPr b="0" i="0">
                <a:latin typeface="Univers" panose="020B0503020202020204" pitchFamily="34" charset="0"/>
              </a:defRPr>
            </a:lvl4pPr>
            <a:lvl5pPr marL="1828800" indent="0">
              <a:buNone/>
              <a:defRPr b="0" i="0">
                <a:latin typeface="Univers" panose="020B0503020202020204" pitchFamily="34" charset="0"/>
              </a:defRPr>
            </a:lvl5pPr>
          </a:lstStyle>
          <a:p>
            <a:pPr lvl="0"/>
            <a:r>
              <a:rPr lang="en-US" dirty="0"/>
              <a:t>TITLE GOES HERE</a:t>
            </a:r>
          </a:p>
        </p:txBody>
      </p:sp>
    </p:spTree>
    <p:extLst>
      <p:ext uri="{BB962C8B-B14F-4D97-AF65-F5344CB8AC3E}">
        <p14:creationId xmlns:p14="http://schemas.microsoft.com/office/powerpoint/2010/main" val="300322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ue background – title with cop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524" y="2"/>
            <a:ext cx="12192524" cy="6858120"/>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5"/>
          </a:p>
        </p:txBody>
      </p:sp>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88BE02C-944C-254D-B43E-9E714133B3FE}"/>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2193202" cy="2464065"/>
          </a:xfrm>
          <a:prstGeom prst="rect">
            <a:avLst/>
          </a:prstGeom>
        </p:spPr>
      </p:pic>
      <p:pic>
        <p:nvPicPr>
          <p:cNvPr id="11" name="Picture 10">
            <a:extLst>
              <a:ext uri="{FF2B5EF4-FFF2-40B4-BE49-F238E27FC236}">
                <a16:creationId xmlns:a16="http://schemas.microsoft.com/office/drawing/2014/main" id="{8D112257-B3F8-A743-9CFF-8C445CDA1994}"/>
              </a:ext>
            </a:extLst>
          </p:cNvPr>
          <p:cNvPicPr>
            <a:picLocks noChangeAspect="1"/>
          </p:cNvPicPr>
          <p:nvPr userDrawn="1"/>
        </p:nvPicPr>
        <p:blipFill>
          <a:blip r:embed="rId3"/>
          <a:stretch>
            <a:fillRect/>
          </a:stretch>
        </p:blipFill>
        <p:spPr>
          <a:xfrm>
            <a:off x="5228530" y="340688"/>
            <a:ext cx="1734940" cy="720000"/>
          </a:xfrm>
          <a:prstGeom prst="rect">
            <a:avLst/>
          </a:prstGeom>
        </p:spPr>
      </p:pic>
      <p:sp>
        <p:nvSpPr>
          <p:cNvPr id="12" name="TextBox 11">
            <a:extLst>
              <a:ext uri="{FF2B5EF4-FFF2-40B4-BE49-F238E27FC236}">
                <a16:creationId xmlns:a16="http://schemas.microsoft.com/office/drawing/2014/main" id="{6DFD9353-9879-0D4F-85A7-F61B04E232EB}"/>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Massey University  |  massey.ac.nz  |  0800 MASSEY</a:t>
            </a:r>
            <a:endParaRPr lang="en-NZ" sz="1000" dirty="0">
              <a:solidFill>
                <a:schemeClr val="bg1"/>
              </a:solidFill>
              <a:latin typeface="Arial" panose="020B0604020202020204" pitchFamily="34" charset="0"/>
              <a:cs typeface="Arial" panose="020B0604020202020204" pitchFamily="34" charset="0"/>
            </a:endParaRPr>
          </a:p>
        </p:txBody>
      </p:sp>
      <p:sp>
        <p:nvSpPr>
          <p:cNvPr id="13" name="Text Placeholder 2">
            <a:extLst>
              <a:ext uri="{FF2B5EF4-FFF2-40B4-BE49-F238E27FC236}">
                <a16:creationId xmlns:a16="http://schemas.microsoft.com/office/drawing/2014/main" id="{F1D8AC35-729A-CC4D-A586-3DEEA691E0DE}"/>
              </a:ext>
            </a:extLst>
          </p:cNvPr>
          <p:cNvSpPr>
            <a:spLocks noGrp="1"/>
          </p:cNvSpPr>
          <p:nvPr>
            <p:ph type="body" sz="quarter" idx="10" hasCustomPrompt="1"/>
          </p:nvPr>
        </p:nvSpPr>
        <p:spPr>
          <a:xfrm>
            <a:off x="876000" y="1495209"/>
            <a:ext cx="10440000" cy="1435025"/>
          </a:xfrm>
          <a:prstGeom prst="rect">
            <a:avLst/>
          </a:prstGeom>
          <a:noFill/>
          <a:ln>
            <a:noFill/>
          </a:ln>
        </p:spPr>
        <p:txBody>
          <a:bodyPr/>
          <a:lstStyle>
            <a:lvl1pPr marL="0" indent="0" algn="ctr">
              <a:buNone/>
              <a:defRPr sz="4800" b="0" i="0" cap="all" spc="130" baseline="0">
                <a:solidFill>
                  <a:schemeClr val="bg1"/>
                </a:solidFill>
                <a:latin typeface="Univers" panose="020B0503020202020204" pitchFamily="34" charset="0"/>
              </a:defRPr>
            </a:lvl1pPr>
            <a:lvl2pPr marL="457200" indent="0">
              <a:buNone/>
              <a:defRPr b="0" i="0">
                <a:latin typeface="Univers" panose="020B0503020202020204" pitchFamily="34" charset="0"/>
              </a:defRPr>
            </a:lvl2pPr>
            <a:lvl3pPr marL="914400" indent="0">
              <a:buNone/>
              <a:defRPr b="0" i="0">
                <a:latin typeface="Univers" panose="020B0503020202020204" pitchFamily="34" charset="0"/>
              </a:defRPr>
            </a:lvl3pPr>
            <a:lvl4pPr marL="1371600" indent="0">
              <a:buNone/>
              <a:defRPr b="0" i="0">
                <a:latin typeface="Univers" panose="020B0503020202020204" pitchFamily="34" charset="0"/>
              </a:defRPr>
            </a:lvl4pPr>
            <a:lvl5pPr marL="1828800" indent="0">
              <a:buNone/>
              <a:defRPr b="0" i="0">
                <a:latin typeface="Univers" panose="020B0503020202020204" pitchFamily="34" charset="0"/>
              </a:defRPr>
            </a:lvl5pPr>
          </a:lstStyle>
          <a:p>
            <a:pPr lvl="0"/>
            <a:r>
              <a:rPr lang="en-US" dirty="0"/>
              <a:t>TITLE GOES HERE</a:t>
            </a:r>
          </a:p>
        </p:txBody>
      </p:sp>
      <p:sp>
        <p:nvSpPr>
          <p:cNvPr id="14" name="Text Placeholder 17">
            <a:extLst>
              <a:ext uri="{FF2B5EF4-FFF2-40B4-BE49-F238E27FC236}">
                <a16:creationId xmlns:a16="http://schemas.microsoft.com/office/drawing/2014/main" id="{0F83EB47-593B-FE42-A649-D9B320C099FD}"/>
              </a:ext>
            </a:extLst>
          </p:cNvPr>
          <p:cNvSpPr>
            <a:spLocks noGrp="1"/>
          </p:cNvSpPr>
          <p:nvPr>
            <p:ph type="body" sz="quarter" idx="12" hasCustomPrompt="1"/>
          </p:nvPr>
        </p:nvSpPr>
        <p:spPr>
          <a:xfrm>
            <a:off x="770123" y="3302220"/>
            <a:ext cx="10545877" cy="2967454"/>
          </a:xfrm>
          <a:prstGeom prst="rect">
            <a:avLst/>
          </a:prstGeom>
        </p:spPr>
        <p:txBody>
          <a:bodyPr numCol="3" spcCol="288000"/>
          <a:lstStyle>
            <a:lvl1pPr marL="0" indent="0">
              <a:spcAft>
                <a:spcPts val="1200"/>
              </a:spcAft>
              <a:buFont typeface="Arial" panose="020B0604020202020204" pitchFamily="34" charset="0"/>
              <a:buNone/>
              <a:defRPr sz="1100" b="0" i="0" baseline="0">
                <a:solidFill>
                  <a:schemeClr val="bg1"/>
                </a:solidFill>
                <a:latin typeface="Arial" panose="020B0604020202020204" pitchFamily="34" charset="0"/>
                <a:cs typeface="Arial" panose="020B0604020202020204" pitchFamily="34" charset="0"/>
              </a:defRPr>
            </a:lvl1pPr>
            <a:lvl2pPr marL="45720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2pPr>
            <a:lvl3pPr marL="914400" indent="0">
              <a:buNone/>
              <a:defRPr sz="1100" b="0" i="0">
                <a:latin typeface="Arial" panose="020B0604020202020204" pitchFamily="34" charset="0"/>
                <a:cs typeface="Arial" panose="020B0604020202020204" pitchFamily="34" charset="0"/>
              </a:defRPr>
            </a:lvl3pPr>
            <a:lvl4pPr marL="1371600" indent="0">
              <a:buNone/>
              <a:defRPr sz="1100" b="0" i="0">
                <a:latin typeface="Arial" panose="020B0604020202020204" pitchFamily="34" charset="0"/>
                <a:cs typeface="Arial" panose="020B0604020202020204" pitchFamily="34" charset="0"/>
              </a:defRPr>
            </a:lvl4pPr>
            <a:lvl5pPr marL="1828800" indent="0">
              <a:buNone/>
              <a:defRPr sz="1100" b="0" i="0">
                <a:latin typeface="Arial" panose="020B0604020202020204" pitchFamily="34" charset="0"/>
                <a:cs typeface="Arial" panose="020B0604020202020204" pitchFamily="34" charset="0"/>
              </a:defRPr>
            </a:lvl5pPr>
          </a:lstStyle>
          <a:p>
            <a:pPr>
              <a:spcAft>
                <a:spcPts val="1200"/>
              </a:spcAft>
            </a:pPr>
            <a:r>
              <a:rPr lang="en-AU" sz="1100" dirty="0">
                <a:solidFill>
                  <a:srgbClr val="004277"/>
                </a:solidFill>
                <a:latin typeface="Arial" panose="020B0604020202020204" pitchFamily="34" charset="0"/>
                <a:cs typeface="Arial" panose="020B0604020202020204" pitchFamily="34" charset="0"/>
              </a:rPr>
              <a:t>Copy goes here</a:t>
            </a:r>
            <a:endParaRPr lang="en-NZ" sz="1100"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740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background – text onl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524" y="2"/>
            <a:ext cx="12192524" cy="6858120"/>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5"/>
          </a:p>
        </p:txBody>
      </p:sp>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88BE02C-944C-254D-B43E-9E714133B3FE}"/>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2193202" cy="2464065"/>
          </a:xfrm>
          <a:prstGeom prst="rect">
            <a:avLst/>
          </a:prstGeom>
        </p:spPr>
      </p:pic>
      <p:pic>
        <p:nvPicPr>
          <p:cNvPr id="11" name="Picture 10">
            <a:extLst>
              <a:ext uri="{FF2B5EF4-FFF2-40B4-BE49-F238E27FC236}">
                <a16:creationId xmlns:a16="http://schemas.microsoft.com/office/drawing/2014/main" id="{8D112257-B3F8-A743-9CFF-8C445CDA1994}"/>
              </a:ext>
            </a:extLst>
          </p:cNvPr>
          <p:cNvPicPr>
            <a:picLocks noChangeAspect="1"/>
          </p:cNvPicPr>
          <p:nvPr userDrawn="1"/>
        </p:nvPicPr>
        <p:blipFill>
          <a:blip r:embed="rId3"/>
          <a:stretch>
            <a:fillRect/>
          </a:stretch>
        </p:blipFill>
        <p:spPr>
          <a:xfrm>
            <a:off x="5228530" y="340688"/>
            <a:ext cx="1734940" cy="720000"/>
          </a:xfrm>
          <a:prstGeom prst="rect">
            <a:avLst/>
          </a:prstGeom>
        </p:spPr>
      </p:pic>
      <p:sp>
        <p:nvSpPr>
          <p:cNvPr id="12" name="TextBox 11">
            <a:extLst>
              <a:ext uri="{FF2B5EF4-FFF2-40B4-BE49-F238E27FC236}">
                <a16:creationId xmlns:a16="http://schemas.microsoft.com/office/drawing/2014/main" id="{6DFD9353-9879-0D4F-85A7-F61B04E232EB}"/>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Massey University  |  massey.ac.nz  |  0800 MASSEY</a:t>
            </a:r>
            <a:endParaRPr lang="en-NZ" sz="1000" dirty="0">
              <a:solidFill>
                <a:schemeClr val="bg1"/>
              </a:solidFill>
              <a:latin typeface="Arial" panose="020B0604020202020204" pitchFamily="34" charset="0"/>
              <a:cs typeface="Arial" panose="020B0604020202020204" pitchFamily="34" charset="0"/>
            </a:endParaRPr>
          </a:p>
        </p:txBody>
      </p:sp>
      <p:sp>
        <p:nvSpPr>
          <p:cNvPr id="13" name="Rectangle 11">
            <a:extLst>
              <a:ext uri="{FF2B5EF4-FFF2-40B4-BE49-F238E27FC236}">
                <a16:creationId xmlns:a16="http://schemas.microsoft.com/office/drawing/2014/main" id="{8EFE4B07-B9BF-1144-8B9D-A76C2E644678}"/>
              </a:ext>
            </a:extLst>
          </p:cNvPr>
          <p:cNvSpPr/>
          <p:nvPr userDrawn="1"/>
        </p:nvSpPr>
        <p:spPr>
          <a:xfrm>
            <a:off x="-3932" y="2080355"/>
            <a:ext cx="11319932" cy="857892"/>
          </a:xfrm>
          <a:custGeom>
            <a:avLst/>
            <a:gdLst>
              <a:gd name="connsiteX0" fmla="*/ 0 w 1957589"/>
              <a:gd name="connsiteY0" fmla="*/ 0 h 1648495"/>
              <a:gd name="connsiteX1" fmla="*/ 1957589 w 1957589"/>
              <a:gd name="connsiteY1" fmla="*/ 0 h 1648495"/>
              <a:gd name="connsiteX2" fmla="*/ 1957589 w 1957589"/>
              <a:gd name="connsiteY2" fmla="*/ 1648495 h 1648495"/>
              <a:gd name="connsiteX3" fmla="*/ 0 w 1957589"/>
              <a:gd name="connsiteY3" fmla="*/ 1648495 h 1648495"/>
              <a:gd name="connsiteX4" fmla="*/ 0 w 1957589"/>
              <a:gd name="connsiteY4" fmla="*/ 0 h 1648495"/>
              <a:gd name="connsiteX0" fmla="*/ 0 w 5885645"/>
              <a:gd name="connsiteY0" fmla="*/ 0 h 1648495"/>
              <a:gd name="connsiteX1" fmla="*/ 1957589 w 5885645"/>
              <a:gd name="connsiteY1" fmla="*/ 0 h 1648495"/>
              <a:gd name="connsiteX2" fmla="*/ 5885645 w 5885645"/>
              <a:gd name="connsiteY2" fmla="*/ 1648495 h 1648495"/>
              <a:gd name="connsiteX3" fmla="*/ 0 w 5885645"/>
              <a:gd name="connsiteY3" fmla="*/ 1648495 h 1648495"/>
              <a:gd name="connsiteX4" fmla="*/ 0 w 5885645"/>
              <a:gd name="connsiteY4" fmla="*/ 0 h 1648495"/>
              <a:gd name="connsiteX0" fmla="*/ 0 w 6864440"/>
              <a:gd name="connsiteY0" fmla="*/ 12879 h 1661374"/>
              <a:gd name="connsiteX1" fmla="*/ 6864440 w 6864440"/>
              <a:gd name="connsiteY1" fmla="*/ 0 h 1661374"/>
              <a:gd name="connsiteX2" fmla="*/ 5885645 w 6864440"/>
              <a:gd name="connsiteY2" fmla="*/ 1661374 h 1661374"/>
              <a:gd name="connsiteX3" fmla="*/ 0 w 6864440"/>
              <a:gd name="connsiteY3" fmla="*/ 1661374 h 1661374"/>
              <a:gd name="connsiteX4" fmla="*/ 0 w 6864440"/>
              <a:gd name="connsiteY4" fmla="*/ 12879 h 1661374"/>
              <a:gd name="connsiteX0" fmla="*/ 0 w 11320937"/>
              <a:gd name="connsiteY0" fmla="*/ 3254 h 1661374"/>
              <a:gd name="connsiteX1" fmla="*/ 11320937 w 11320937"/>
              <a:gd name="connsiteY1" fmla="*/ 0 h 1661374"/>
              <a:gd name="connsiteX2" fmla="*/ 10342142 w 11320937"/>
              <a:gd name="connsiteY2" fmla="*/ 1661374 h 1661374"/>
              <a:gd name="connsiteX3" fmla="*/ 4456497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342142 w 11320937"/>
              <a:gd name="connsiteY2" fmla="*/ 1661374 h 1661374"/>
              <a:gd name="connsiteX3" fmla="*/ 0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736778 w 11320937"/>
              <a:gd name="connsiteY2" fmla="*/ 997231 h 1661374"/>
              <a:gd name="connsiteX3" fmla="*/ 0 w 11320937"/>
              <a:gd name="connsiteY3" fmla="*/ 1661374 h 1661374"/>
              <a:gd name="connsiteX4" fmla="*/ 0 w 11320937"/>
              <a:gd name="connsiteY4" fmla="*/ 3254 h 1661374"/>
              <a:gd name="connsiteX0" fmla="*/ 9626 w 11330563"/>
              <a:gd name="connsiteY0" fmla="*/ 3254 h 1045357"/>
              <a:gd name="connsiteX1" fmla="*/ 11330563 w 11330563"/>
              <a:gd name="connsiteY1" fmla="*/ 0 h 1045357"/>
              <a:gd name="connsiteX2" fmla="*/ 10746404 w 11330563"/>
              <a:gd name="connsiteY2" fmla="*/ 997231 h 1045357"/>
              <a:gd name="connsiteX3" fmla="*/ 0 w 11330563"/>
              <a:gd name="connsiteY3" fmla="*/ 1045357 h 1045357"/>
              <a:gd name="connsiteX4" fmla="*/ 9626 w 11330563"/>
              <a:gd name="connsiteY4" fmla="*/ 3254 h 1045357"/>
              <a:gd name="connsiteX0" fmla="*/ 19252 w 11340189"/>
              <a:gd name="connsiteY0" fmla="*/ 3254 h 1016481"/>
              <a:gd name="connsiteX1" fmla="*/ 11340189 w 11340189"/>
              <a:gd name="connsiteY1" fmla="*/ 0 h 1016481"/>
              <a:gd name="connsiteX2" fmla="*/ 10756030 w 11340189"/>
              <a:gd name="connsiteY2" fmla="*/ 997231 h 1016481"/>
              <a:gd name="connsiteX3" fmla="*/ 0 w 11340189"/>
              <a:gd name="connsiteY3" fmla="*/ 1016481 h 1016481"/>
              <a:gd name="connsiteX4" fmla="*/ 19252 w 11340189"/>
              <a:gd name="connsiteY4" fmla="*/ 3254 h 1016481"/>
              <a:gd name="connsiteX0" fmla="*/ 9627 w 11330564"/>
              <a:gd name="connsiteY0" fmla="*/ 3254 h 997231"/>
              <a:gd name="connsiteX1" fmla="*/ 11330564 w 11330564"/>
              <a:gd name="connsiteY1" fmla="*/ 0 h 997231"/>
              <a:gd name="connsiteX2" fmla="*/ 10746405 w 11330564"/>
              <a:gd name="connsiteY2" fmla="*/ 997231 h 997231"/>
              <a:gd name="connsiteX3" fmla="*/ 0 w 11330564"/>
              <a:gd name="connsiteY3" fmla="*/ 997231 h 997231"/>
              <a:gd name="connsiteX4" fmla="*/ 9627 w 11330564"/>
              <a:gd name="connsiteY4" fmla="*/ 3254 h 997231"/>
              <a:gd name="connsiteX0" fmla="*/ 67 w 11321004"/>
              <a:gd name="connsiteY0" fmla="*/ 3254 h 997231"/>
              <a:gd name="connsiteX1" fmla="*/ 11321004 w 11321004"/>
              <a:gd name="connsiteY1" fmla="*/ 0 h 997231"/>
              <a:gd name="connsiteX2" fmla="*/ 10736845 w 11321004"/>
              <a:gd name="connsiteY2" fmla="*/ 997231 h 997231"/>
              <a:gd name="connsiteX3" fmla="*/ 107398 w 11321004"/>
              <a:gd name="connsiteY3" fmla="*/ 997231 h 997231"/>
              <a:gd name="connsiteX4" fmla="*/ 67 w 11321004"/>
              <a:gd name="connsiteY4" fmla="*/ 3254 h 997231"/>
              <a:gd name="connsiteX0" fmla="*/ 522 w 11321459"/>
              <a:gd name="connsiteY0" fmla="*/ 3254 h 1002547"/>
              <a:gd name="connsiteX1" fmla="*/ 11321459 w 11321459"/>
              <a:gd name="connsiteY1" fmla="*/ 0 h 1002547"/>
              <a:gd name="connsiteX2" fmla="*/ 10737300 w 11321459"/>
              <a:gd name="connsiteY2" fmla="*/ 997231 h 1002547"/>
              <a:gd name="connsiteX3" fmla="*/ 6843 w 11321459"/>
              <a:gd name="connsiteY3" fmla="*/ 1002547 h 1002547"/>
              <a:gd name="connsiteX4" fmla="*/ 522 w 11321459"/>
              <a:gd name="connsiteY4" fmla="*/ 3254 h 1002547"/>
              <a:gd name="connsiteX0" fmla="*/ 126586 w 11314616"/>
              <a:gd name="connsiteY0" fmla="*/ 0 h 1004610"/>
              <a:gd name="connsiteX1" fmla="*/ 11314616 w 11314616"/>
              <a:gd name="connsiteY1" fmla="*/ 2063 h 1004610"/>
              <a:gd name="connsiteX2" fmla="*/ 10730457 w 11314616"/>
              <a:gd name="connsiteY2" fmla="*/ 999294 h 1004610"/>
              <a:gd name="connsiteX3" fmla="*/ 0 w 11314616"/>
              <a:gd name="connsiteY3" fmla="*/ 1004610 h 1004610"/>
              <a:gd name="connsiteX4" fmla="*/ 126586 w 11314616"/>
              <a:gd name="connsiteY4" fmla="*/ 0 h 1004610"/>
              <a:gd name="connsiteX0" fmla="*/ 823 w 11316444"/>
              <a:gd name="connsiteY0" fmla="*/ 0 h 1004610"/>
              <a:gd name="connsiteX1" fmla="*/ 11316444 w 11316444"/>
              <a:gd name="connsiteY1" fmla="*/ 2063 h 1004610"/>
              <a:gd name="connsiteX2" fmla="*/ 10732285 w 11316444"/>
              <a:gd name="connsiteY2" fmla="*/ 999294 h 1004610"/>
              <a:gd name="connsiteX3" fmla="*/ 1828 w 11316444"/>
              <a:gd name="connsiteY3" fmla="*/ 1004610 h 1004610"/>
              <a:gd name="connsiteX4" fmla="*/ 823 w 11316444"/>
              <a:gd name="connsiteY4" fmla="*/ 0 h 1004610"/>
              <a:gd name="connsiteX0" fmla="*/ 87 w 11315708"/>
              <a:gd name="connsiteY0" fmla="*/ 0 h 1004610"/>
              <a:gd name="connsiteX1" fmla="*/ 11315708 w 11315708"/>
              <a:gd name="connsiteY1" fmla="*/ 2063 h 1004610"/>
              <a:gd name="connsiteX2" fmla="*/ 10731549 w 11315708"/>
              <a:gd name="connsiteY2" fmla="*/ 999294 h 1004610"/>
              <a:gd name="connsiteX3" fmla="*/ 80836 w 11315708"/>
              <a:gd name="connsiteY3" fmla="*/ 1004610 h 1004610"/>
              <a:gd name="connsiteX4" fmla="*/ 87 w 11315708"/>
              <a:gd name="connsiteY4" fmla="*/ 0 h 1004610"/>
              <a:gd name="connsiteX0" fmla="*/ 4311 w 11319932"/>
              <a:gd name="connsiteY0" fmla="*/ 0 h 999294"/>
              <a:gd name="connsiteX1" fmla="*/ 11319932 w 11319932"/>
              <a:gd name="connsiteY1" fmla="*/ 2063 h 999294"/>
              <a:gd name="connsiteX2" fmla="*/ 10735773 w 11319932"/>
              <a:gd name="connsiteY2" fmla="*/ 999294 h 999294"/>
              <a:gd name="connsiteX3" fmla="*/ 0 w 11319932"/>
              <a:gd name="connsiteY3" fmla="*/ 999294 h 999294"/>
              <a:gd name="connsiteX4" fmla="*/ 4311 w 11319932"/>
              <a:gd name="connsiteY4" fmla="*/ 0 h 999294"/>
              <a:gd name="connsiteX0" fmla="*/ 4311 w 11319932"/>
              <a:gd name="connsiteY0" fmla="*/ 0 h 999294"/>
              <a:gd name="connsiteX1" fmla="*/ 11319932 w 11319932"/>
              <a:gd name="connsiteY1" fmla="*/ 2063 h 999294"/>
              <a:gd name="connsiteX2" fmla="*/ 10811187 w 11319932"/>
              <a:gd name="connsiteY2" fmla="*/ 857892 h 999294"/>
              <a:gd name="connsiteX3" fmla="*/ 0 w 11319932"/>
              <a:gd name="connsiteY3" fmla="*/ 999294 h 999294"/>
              <a:gd name="connsiteX4" fmla="*/ 4311 w 11319932"/>
              <a:gd name="connsiteY4" fmla="*/ 0 h 999294"/>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29611 h 857892"/>
              <a:gd name="connsiteX4" fmla="*/ 4311 w 11319932"/>
              <a:gd name="connsiteY4" fmla="*/ 0 h 857892"/>
              <a:gd name="connsiteX0" fmla="*/ 4311 w 11319932"/>
              <a:gd name="connsiteY0" fmla="*/ 0 h 867318"/>
              <a:gd name="connsiteX1" fmla="*/ 11319932 w 11319932"/>
              <a:gd name="connsiteY1" fmla="*/ 2063 h 867318"/>
              <a:gd name="connsiteX2" fmla="*/ 10811187 w 11319932"/>
              <a:gd name="connsiteY2" fmla="*/ 857892 h 867318"/>
              <a:gd name="connsiteX3" fmla="*/ 0 w 11319932"/>
              <a:gd name="connsiteY3" fmla="*/ 867318 h 867318"/>
              <a:gd name="connsiteX4" fmla="*/ 4311 w 11319932"/>
              <a:gd name="connsiteY4" fmla="*/ 0 h 867318"/>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57891 h 857892"/>
              <a:gd name="connsiteX4" fmla="*/ 4311 w 11319932"/>
              <a:gd name="connsiteY4" fmla="*/ 0 h 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9932" h="857892">
                <a:moveTo>
                  <a:pt x="4311" y="0"/>
                </a:moveTo>
                <a:lnTo>
                  <a:pt x="11319932" y="2063"/>
                </a:lnTo>
                <a:lnTo>
                  <a:pt x="10811187" y="857892"/>
                </a:lnTo>
                <a:lnTo>
                  <a:pt x="0" y="857891"/>
                </a:lnTo>
                <a:cubicBezTo>
                  <a:pt x="3209" y="510523"/>
                  <a:pt x="1102" y="347368"/>
                  <a:pt x="431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0">
            <a:extLst>
              <a:ext uri="{FF2B5EF4-FFF2-40B4-BE49-F238E27FC236}">
                <a16:creationId xmlns:a16="http://schemas.microsoft.com/office/drawing/2014/main" id="{ADD8EE39-A00C-EA4B-872D-E08C12A36B14}"/>
              </a:ext>
            </a:extLst>
          </p:cNvPr>
          <p:cNvSpPr>
            <a:spLocks noGrp="1"/>
          </p:cNvSpPr>
          <p:nvPr>
            <p:ph type="body" sz="quarter" idx="10" hasCustomPrompt="1"/>
          </p:nvPr>
        </p:nvSpPr>
        <p:spPr>
          <a:xfrm>
            <a:off x="876000" y="1369259"/>
            <a:ext cx="10440000" cy="403910"/>
          </a:xfrm>
          <a:prstGeom prst="rect">
            <a:avLst/>
          </a:prstGeom>
        </p:spPr>
        <p:txBody>
          <a:bodyPr/>
          <a:lstStyle>
            <a:lvl1pPr marL="0" indent="0" algn="ctr">
              <a:buNone/>
              <a:defRPr sz="2600" b="0" i="0" cap="all" spc="130" baseline="0">
                <a:solidFill>
                  <a:schemeClr val="bg1"/>
                </a:solidFill>
                <a:latin typeface="Univers" panose="020B0503020202020204" pitchFamily="34" charset="0"/>
              </a:defRPr>
            </a:lvl1pPr>
          </a:lstStyle>
          <a:p>
            <a:pPr lvl="0"/>
            <a:r>
              <a:rPr lang="en-US" dirty="0"/>
              <a:t>HEADING GOES HERE</a:t>
            </a:r>
          </a:p>
        </p:txBody>
      </p:sp>
      <p:sp>
        <p:nvSpPr>
          <p:cNvPr id="15" name="Text Placeholder 10">
            <a:extLst>
              <a:ext uri="{FF2B5EF4-FFF2-40B4-BE49-F238E27FC236}">
                <a16:creationId xmlns:a16="http://schemas.microsoft.com/office/drawing/2014/main" id="{8DD0AAE1-7350-7446-B1E9-B40BA9839C00}"/>
              </a:ext>
            </a:extLst>
          </p:cNvPr>
          <p:cNvSpPr>
            <a:spLocks noGrp="1"/>
          </p:cNvSpPr>
          <p:nvPr>
            <p:ph type="body" sz="quarter" idx="11" hasCustomPrompt="1"/>
          </p:nvPr>
        </p:nvSpPr>
        <p:spPr>
          <a:xfrm>
            <a:off x="770124" y="2216284"/>
            <a:ext cx="10019796" cy="661671"/>
          </a:xfrm>
          <a:prstGeom prst="rect">
            <a:avLst/>
          </a:prstGeom>
        </p:spPr>
        <p:txBody>
          <a:bodyPr/>
          <a:lstStyle>
            <a:lvl1pPr marL="0" indent="0" algn="l">
              <a:buNone/>
              <a:defRPr sz="3800" b="0" i="0" spc="0" baseline="0">
                <a:solidFill>
                  <a:srgbClr val="004277"/>
                </a:solidFill>
                <a:latin typeface="Arial" panose="020B0604020202020204" pitchFamily="34" charset="0"/>
                <a:cs typeface="Arial" panose="020B0604020202020204" pitchFamily="34" charset="0"/>
              </a:defRPr>
            </a:lvl1pPr>
          </a:lstStyle>
          <a:p>
            <a:pPr lvl="0"/>
            <a:r>
              <a:rPr lang="en-US" dirty="0"/>
              <a:t>Sub-heading goes here</a:t>
            </a:r>
          </a:p>
        </p:txBody>
      </p:sp>
      <p:sp>
        <p:nvSpPr>
          <p:cNvPr id="17" name="Text Placeholder 17">
            <a:extLst>
              <a:ext uri="{FF2B5EF4-FFF2-40B4-BE49-F238E27FC236}">
                <a16:creationId xmlns:a16="http://schemas.microsoft.com/office/drawing/2014/main" id="{13B79912-7912-D048-A6D4-4B23E978094D}"/>
              </a:ext>
            </a:extLst>
          </p:cNvPr>
          <p:cNvSpPr>
            <a:spLocks noGrp="1"/>
          </p:cNvSpPr>
          <p:nvPr>
            <p:ph type="body" sz="quarter" idx="12" hasCustomPrompt="1"/>
          </p:nvPr>
        </p:nvSpPr>
        <p:spPr>
          <a:xfrm>
            <a:off x="770123" y="3302220"/>
            <a:ext cx="10545877" cy="2967454"/>
          </a:xfrm>
          <a:prstGeom prst="rect">
            <a:avLst/>
          </a:prstGeom>
        </p:spPr>
        <p:txBody>
          <a:bodyPr numCol="3" spcCol="288000"/>
          <a:lstStyle>
            <a:lvl1pPr marL="0" indent="0">
              <a:spcAft>
                <a:spcPts val="1200"/>
              </a:spcAft>
              <a:buFont typeface="Arial" panose="020B0604020202020204" pitchFamily="34" charset="0"/>
              <a:buNone/>
              <a:defRPr sz="1100" b="0" i="0" baseline="0">
                <a:solidFill>
                  <a:schemeClr val="bg1"/>
                </a:solidFill>
                <a:latin typeface="Arial" panose="020B0604020202020204" pitchFamily="34" charset="0"/>
                <a:cs typeface="Arial" panose="020B0604020202020204" pitchFamily="34" charset="0"/>
              </a:defRPr>
            </a:lvl1pPr>
            <a:lvl2pPr marL="457200" indent="0">
              <a:spcAft>
                <a:spcPts val="1200"/>
              </a:spcAft>
              <a:buFont typeface="Arial" panose="020B0604020202020204" pitchFamily="34" charset="0"/>
              <a:buNone/>
              <a:defRPr sz="1100" b="0" i="0" baseline="0">
                <a:solidFill>
                  <a:schemeClr val="bg1"/>
                </a:solidFill>
                <a:latin typeface="Arial" panose="020B0604020202020204" pitchFamily="34" charset="0"/>
                <a:cs typeface="Arial" panose="020B0604020202020204" pitchFamily="34" charset="0"/>
              </a:defRPr>
            </a:lvl2pPr>
            <a:lvl3pPr marL="914400" indent="0">
              <a:buNone/>
              <a:defRPr sz="1100" b="0" i="0">
                <a:latin typeface="Arial" panose="020B0604020202020204" pitchFamily="34" charset="0"/>
                <a:cs typeface="Arial" panose="020B0604020202020204" pitchFamily="34" charset="0"/>
              </a:defRPr>
            </a:lvl3pPr>
            <a:lvl4pPr marL="1371600" indent="0">
              <a:buNone/>
              <a:defRPr sz="1100" b="0" i="0">
                <a:latin typeface="Arial" panose="020B0604020202020204" pitchFamily="34" charset="0"/>
                <a:cs typeface="Arial" panose="020B0604020202020204" pitchFamily="34" charset="0"/>
              </a:defRPr>
            </a:lvl4pPr>
            <a:lvl5pPr marL="1828800" indent="0">
              <a:buNone/>
              <a:defRPr sz="1100" b="0" i="0">
                <a:latin typeface="Arial" panose="020B0604020202020204" pitchFamily="34" charset="0"/>
                <a:cs typeface="Arial" panose="020B0604020202020204" pitchFamily="34" charset="0"/>
              </a:defRPr>
            </a:lvl5pPr>
          </a:lstStyle>
          <a:p>
            <a:pPr>
              <a:spcAft>
                <a:spcPts val="1200"/>
              </a:spcAft>
            </a:pPr>
            <a:r>
              <a:rPr lang="en-AU" sz="1100" dirty="0">
                <a:solidFill>
                  <a:srgbClr val="004277"/>
                </a:solidFill>
                <a:latin typeface="Arial" panose="020B0604020202020204" pitchFamily="34" charset="0"/>
                <a:cs typeface="Arial" panose="020B0604020202020204" pitchFamily="34" charset="0"/>
              </a:rPr>
              <a:t>Copy goes here</a:t>
            </a:r>
            <a:endParaRPr lang="en-NZ" sz="1100" dirty="0">
              <a:solidFill>
                <a:srgbClr val="00427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648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background – one 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524" y="2"/>
            <a:ext cx="12192524" cy="6858120"/>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5"/>
          </a:p>
        </p:txBody>
      </p:sp>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88BE02C-944C-254D-B43E-9E714133B3FE}"/>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2193202" cy="2464065"/>
          </a:xfrm>
          <a:prstGeom prst="rect">
            <a:avLst/>
          </a:prstGeom>
        </p:spPr>
      </p:pic>
      <p:pic>
        <p:nvPicPr>
          <p:cNvPr id="11" name="Picture 10">
            <a:extLst>
              <a:ext uri="{FF2B5EF4-FFF2-40B4-BE49-F238E27FC236}">
                <a16:creationId xmlns:a16="http://schemas.microsoft.com/office/drawing/2014/main" id="{8D112257-B3F8-A743-9CFF-8C445CDA1994}"/>
              </a:ext>
            </a:extLst>
          </p:cNvPr>
          <p:cNvPicPr>
            <a:picLocks noChangeAspect="1"/>
          </p:cNvPicPr>
          <p:nvPr userDrawn="1"/>
        </p:nvPicPr>
        <p:blipFill>
          <a:blip r:embed="rId3"/>
          <a:stretch>
            <a:fillRect/>
          </a:stretch>
        </p:blipFill>
        <p:spPr>
          <a:xfrm>
            <a:off x="5228530" y="340688"/>
            <a:ext cx="1734940" cy="720000"/>
          </a:xfrm>
          <a:prstGeom prst="rect">
            <a:avLst/>
          </a:prstGeom>
        </p:spPr>
      </p:pic>
      <p:sp>
        <p:nvSpPr>
          <p:cNvPr id="12" name="TextBox 11">
            <a:extLst>
              <a:ext uri="{FF2B5EF4-FFF2-40B4-BE49-F238E27FC236}">
                <a16:creationId xmlns:a16="http://schemas.microsoft.com/office/drawing/2014/main" id="{6DFD9353-9879-0D4F-85A7-F61B04E232EB}"/>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Massey University  |  massey.ac.nz  |  0800 MASSEY</a:t>
            </a:r>
            <a:endParaRPr lang="en-NZ" sz="1000" dirty="0">
              <a:solidFill>
                <a:schemeClr val="bg1"/>
              </a:solidFill>
              <a:latin typeface="Arial" panose="020B0604020202020204" pitchFamily="34" charset="0"/>
              <a:cs typeface="Arial" panose="020B0604020202020204" pitchFamily="34" charset="0"/>
            </a:endParaRPr>
          </a:p>
        </p:txBody>
      </p:sp>
      <p:sp>
        <p:nvSpPr>
          <p:cNvPr id="13" name="Rectangle 11">
            <a:extLst>
              <a:ext uri="{FF2B5EF4-FFF2-40B4-BE49-F238E27FC236}">
                <a16:creationId xmlns:a16="http://schemas.microsoft.com/office/drawing/2014/main" id="{8EFE4B07-B9BF-1144-8B9D-A76C2E644678}"/>
              </a:ext>
            </a:extLst>
          </p:cNvPr>
          <p:cNvSpPr/>
          <p:nvPr userDrawn="1"/>
        </p:nvSpPr>
        <p:spPr>
          <a:xfrm>
            <a:off x="-3932" y="2080355"/>
            <a:ext cx="11319932" cy="857892"/>
          </a:xfrm>
          <a:custGeom>
            <a:avLst/>
            <a:gdLst>
              <a:gd name="connsiteX0" fmla="*/ 0 w 1957589"/>
              <a:gd name="connsiteY0" fmla="*/ 0 h 1648495"/>
              <a:gd name="connsiteX1" fmla="*/ 1957589 w 1957589"/>
              <a:gd name="connsiteY1" fmla="*/ 0 h 1648495"/>
              <a:gd name="connsiteX2" fmla="*/ 1957589 w 1957589"/>
              <a:gd name="connsiteY2" fmla="*/ 1648495 h 1648495"/>
              <a:gd name="connsiteX3" fmla="*/ 0 w 1957589"/>
              <a:gd name="connsiteY3" fmla="*/ 1648495 h 1648495"/>
              <a:gd name="connsiteX4" fmla="*/ 0 w 1957589"/>
              <a:gd name="connsiteY4" fmla="*/ 0 h 1648495"/>
              <a:gd name="connsiteX0" fmla="*/ 0 w 5885645"/>
              <a:gd name="connsiteY0" fmla="*/ 0 h 1648495"/>
              <a:gd name="connsiteX1" fmla="*/ 1957589 w 5885645"/>
              <a:gd name="connsiteY1" fmla="*/ 0 h 1648495"/>
              <a:gd name="connsiteX2" fmla="*/ 5885645 w 5885645"/>
              <a:gd name="connsiteY2" fmla="*/ 1648495 h 1648495"/>
              <a:gd name="connsiteX3" fmla="*/ 0 w 5885645"/>
              <a:gd name="connsiteY3" fmla="*/ 1648495 h 1648495"/>
              <a:gd name="connsiteX4" fmla="*/ 0 w 5885645"/>
              <a:gd name="connsiteY4" fmla="*/ 0 h 1648495"/>
              <a:gd name="connsiteX0" fmla="*/ 0 w 6864440"/>
              <a:gd name="connsiteY0" fmla="*/ 12879 h 1661374"/>
              <a:gd name="connsiteX1" fmla="*/ 6864440 w 6864440"/>
              <a:gd name="connsiteY1" fmla="*/ 0 h 1661374"/>
              <a:gd name="connsiteX2" fmla="*/ 5885645 w 6864440"/>
              <a:gd name="connsiteY2" fmla="*/ 1661374 h 1661374"/>
              <a:gd name="connsiteX3" fmla="*/ 0 w 6864440"/>
              <a:gd name="connsiteY3" fmla="*/ 1661374 h 1661374"/>
              <a:gd name="connsiteX4" fmla="*/ 0 w 6864440"/>
              <a:gd name="connsiteY4" fmla="*/ 12879 h 1661374"/>
              <a:gd name="connsiteX0" fmla="*/ 0 w 11320937"/>
              <a:gd name="connsiteY0" fmla="*/ 3254 h 1661374"/>
              <a:gd name="connsiteX1" fmla="*/ 11320937 w 11320937"/>
              <a:gd name="connsiteY1" fmla="*/ 0 h 1661374"/>
              <a:gd name="connsiteX2" fmla="*/ 10342142 w 11320937"/>
              <a:gd name="connsiteY2" fmla="*/ 1661374 h 1661374"/>
              <a:gd name="connsiteX3" fmla="*/ 4456497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342142 w 11320937"/>
              <a:gd name="connsiteY2" fmla="*/ 1661374 h 1661374"/>
              <a:gd name="connsiteX3" fmla="*/ 0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736778 w 11320937"/>
              <a:gd name="connsiteY2" fmla="*/ 997231 h 1661374"/>
              <a:gd name="connsiteX3" fmla="*/ 0 w 11320937"/>
              <a:gd name="connsiteY3" fmla="*/ 1661374 h 1661374"/>
              <a:gd name="connsiteX4" fmla="*/ 0 w 11320937"/>
              <a:gd name="connsiteY4" fmla="*/ 3254 h 1661374"/>
              <a:gd name="connsiteX0" fmla="*/ 9626 w 11330563"/>
              <a:gd name="connsiteY0" fmla="*/ 3254 h 1045357"/>
              <a:gd name="connsiteX1" fmla="*/ 11330563 w 11330563"/>
              <a:gd name="connsiteY1" fmla="*/ 0 h 1045357"/>
              <a:gd name="connsiteX2" fmla="*/ 10746404 w 11330563"/>
              <a:gd name="connsiteY2" fmla="*/ 997231 h 1045357"/>
              <a:gd name="connsiteX3" fmla="*/ 0 w 11330563"/>
              <a:gd name="connsiteY3" fmla="*/ 1045357 h 1045357"/>
              <a:gd name="connsiteX4" fmla="*/ 9626 w 11330563"/>
              <a:gd name="connsiteY4" fmla="*/ 3254 h 1045357"/>
              <a:gd name="connsiteX0" fmla="*/ 19252 w 11340189"/>
              <a:gd name="connsiteY0" fmla="*/ 3254 h 1016481"/>
              <a:gd name="connsiteX1" fmla="*/ 11340189 w 11340189"/>
              <a:gd name="connsiteY1" fmla="*/ 0 h 1016481"/>
              <a:gd name="connsiteX2" fmla="*/ 10756030 w 11340189"/>
              <a:gd name="connsiteY2" fmla="*/ 997231 h 1016481"/>
              <a:gd name="connsiteX3" fmla="*/ 0 w 11340189"/>
              <a:gd name="connsiteY3" fmla="*/ 1016481 h 1016481"/>
              <a:gd name="connsiteX4" fmla="*/ 19252 w 11340189"/>
              <a:gd name="connsiteY4" fmla="*/ 3254 h 1016481"/>
              <a:gd name="connsiteX0" fmla="*/ 9627 w 11330564"/>
              <a:gd name="connsiteY0" fmla="*/ 3254 h 997231"/>
              <a:gd name="connsiteX1" fmla="*/ 11330564 w 11330564"/>
              <a:gd name="connsiteY1" fmla="*/ 0 h 997231"/>
              <a:gd name="connsiteX2" fmla="*/ 10746405 w 11330564"/>
              <a:gd name="connsiteY2" fmla="*/ 997231 h 997231"/>
              <a:gd name="connsiteX3" fmla="*/ 0 w 11330564"/>
              <a:gd name="connsiteY3" fmla="*/ 997231 h 997231"/>
              <a:gd name="connsiteX4" fmla="*/ 9627 w 11330564"/>
              <a:gd name="connsiteY4" fmla="*/ 3254 h 997231"/>
              <a:gd name="connsiteX0" fmla="*/ 67 w 11321004"/>
              <a:gd name="connsiteY0" fmla="*/ 3254 h 997231"/>
              <a:gd name="connsiteX1" fmla="*/ 11321004 w 11321004"/>
              <a:gd name="connsiteY1" fmla="*/ 0 h 997231"/>
              <a:gd name="connsiteX2" fmla="*/ 10736845 w 11321004"/>
              <a:gd name="connsiteY2" fmla="*/ 997231 h 997231"/>
              <a:gd name="connsiteX3" fmla="*/ 107398 w 11321004"/>
              <a:gd name="connsiteY3" fmla="*/ 997231 h 997231"/>
              <a:gd name="connsiteX4" fmla="*/ 67 w 11321004"/>
              <a:gd name="connsiteY4" fmla="*/ 3254 h 997231"/>
              <a:gd name="connsiteX0" fmla="*/ 522 w 11321459"/>
              <a:gd name="connsiteY0" fmla="*/ 3254 h 1002547"/>
              <a:gd name="connsiteX1" fmla="*/ 11321459 w 11321459"/>
              <a:gd name="connsiteY1" fmla="*/ 0 h 1002547"/>
              <a:gd name="connsiteX2" fmla="*/ 10737300 w 11321459"/>
              <a:gd name="connsiteY2" fmla="*/ 997231 h 1002547"/>
              <a:gd name="connsiteX3" fmla="*/ 6843 w 11321459"/>
              <a:gd name="connsiteY3" fmla="*/ 1002547 h 1002547"/>
              <a:gd name="connsiteX4" fmla="*/ 522 w 11321459"/>
              <a:gd name="connsiteY4" fmla="*/ 3254 h 1002547"/>
              <a:gd name="connsiteX0" fmla="*/ 126586 w 11314616"/>
              <a:gd name="connsiteY0" fmla="*/ 0 h 1004610"/>
              <a:gd name="connsiteX1" fmla="*/ 11314616 w 11314616"/>
              <a:gd name="connsiteY1" fmla="*/ 2063 h 1004610"/>
              <a:gd name="connsiteX2" fmla="*/ 10730457 w 11314616"/>
              <a:gd name="connsiteY2" fmla="*/ 999294 h 1004610"/>
              <a:gd name="connsiteX3" fmla="*/ 0 w 11314616"/>
              <a:gd name="connsiteY3" fmla="*/ 1004610 h 1004610"/>
              <a:gd name="connsiteX4" fmla="*/ 126586 w 11314616"/>
              <a:gd name="connsiteY4" fmla="*/ 0 h 1004610"/>
              <a:gd name="connsiteX0" fmla="*/ 823 w 11316444"/>
              <a:gd name="connsiteY0" fmla="*/ 0 h 1004610"/>
              <a:gd name="connsiteX1" fmla="*/ 11316444 w 11316444"/>
              <a:gd name="connsiteY1" fmla="*/ 2063 h 1004610"/>
              <a:gd name="connsiteX2" fmla="*/ 10732285 w 11316444"/>
              <a:gd name="connsiteY2" fmla="*/ 999294 h 1004610"/>
              <a:gd name="connsiteX3" fmla="*/ 1828 w 11316444"/>
              <a:gd name="connsiteY3" fmla="*/ 1004610 h 1004610"/>
              <a:gd name="connsiteX4" fmla="*/ 823 w 11316444"/>
              <a:gd name="connsiteY4" fmla="*/ 0 h 1004610"/>
              <a:gd name="connsiteX0" fmla="*/ 87 w 11315708"/>
              <a:gd name="connsiteY0" fmla="*/ 0 h 1004610"/>
              <a:gd name="connsiteX1" fmla="*/ 11315708 w 11315708"/>
              <a:gd name="connsiteY1" fmla="*/ 2063 h 1004610"/>
              <a:gd name="connsiteX2" fmla="*/ 10731549 w 11315708"/>
              <a:gd name="connsiteY2" fmla="*/ 999294 h 1004610"/>
              <a:gd name="connsiteX3" fmla="*/ 80836 w 11315708"/>
              <a:gd name="connsiteY3" fmla="*/ 1004610 h 1004610"/>
              <a:gd name="connsiteX4" fmla="*/ 87 w 11315708"/>
              <a:gd name="connsiteY4" fmla="*/ 0 h 1004610"/>
              <a:gd name="connsiteX0" fmla="*/ 4311 w 11319932"/>
              <a:gd name="connsiteY0" fmla="*/ 0 h 999294"/>
              <a:gd name="connsiteX1" fmla="*/ 11319932 w 11319932"/>
              <a:gd name="connsiteY1" fmla="*/ 2063 h 999294"/>
              <a:gd name="connsiteX2" fmla="*/ 10735773 w 11319932"/>
              <a:gd name="connsiteY2" fmla="*/ 999294 h 999294"/>
              <a:gd name="connsiteX3" fmla="*/ 0 w 11319932"/>
              <a:gd name="connsiteY3" fmla="*/ 999294 h 999294"/>
              <a:gd name="connsiteX4" fmla="*/ 4311 w 11319932"/>
              <a:gd name="connsiteY4" fmla="*/ 0 h 999294"/>
              <a:gd name="connsiteX0" fmla="*/ 4311 w 11319932"/>
              <a:gd name="connsiteY0" fmla="*/ 0 h 999294"/>
              <a:gd name="connsiteX1" fmla="*/ 11319932 w 11319932"/>
              <a:gd name="connsiteY1" fmla="*/ 2063 h 999294"/>
              <a:gd name="connsiteX2" fmla="*/ 10811187 w 11319932"/>
              <a:gd name="connsiteY2" fmla="*/ 857892 h 999294"/>
              <a:gd name="connsiteX3" fmla="*/ 0 w 11319932"/>
              <a:gd name="connsiteY3" fmla="*/ 999294 h 999294"/>
              <a:gd name="connsiteX4" fmla="*/ 4311 w 11319932"/>
              <a:gd name="connsiteY4" fmla="*/ 0 h 999294"/>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29611 h 857892"/>
              <a:gd name="connsiteX4" fmla="*/ 4311 w 11319932"/>
              <a:gd name="connsiteY4" fmla="*/ 0 h 857892"/>
              <a:gd name="connsiteX0" fmla="*/ 4311 w 11319932"/>
              <a:gd name="connsiteY0" fmla="*/ 0 h 867318"/>
              <a:gd name="connsiteX1" fmla="*/ 11319932 w 11319932"/>
              <a:gd name="connsiteY1" fmla="*/ 2063 h 867318"/>
              <a:gd name="connsiteX2" fmla="*/ 10811187 w 11319932"/>
              <a:gd name="connsiteY2" fmla="*/ 857892 h 867318"/>
              <a:gd name="connsiteX3" fmla="*/ 0 w 11319932"/>
              <a:gd name="connsiteY3" fmla="*/ 867318 h 867318"/>
              <a:gd name="connsiteX4" fmla="*/ 4311 w 11319932"/>
              <a:gd name="connsiteY4" fmla="*/ 0 h 867318"/>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57891 h 857892"/>
              <a:gd name="connsiteX4" fmla="*/ 4311 w 11319932"/>
              <a:gd name="connsiteY4" fmla="*/ 0 h 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9932" h="857892">
                <a:moveTo>
                  <a:pt x="4311" y="0"/>
                </a:moveTo>
                <a:lnTo>
                  <a:pt x="11319932" y="2063"/>
                </a:lnTo>
                <a:lnTo>
                  <a:pt x="10811187" y="857892"/>
                </a:lnTo>
                <a:lnTo>
                  <a:pt x="0" y="857891"/>
                </a:lnTo>
                <a:cubicBezTo>
                  <a:pt x="3209" y="510523"/>
                  <a:pt x="1102" y="347368"/>
                  <a:pt x="431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0">
            <a:extLst>
              <a:ext uri="{FF2B5EF4-FFF2-40B4-BE49-F238E27FC236}">
                <a16:creationId xmlns:a16="http://schemas.microsoft.com/office/drawing/2014/main" id="{ADD8EE39-A00C-EA4B-872D-E08C12A36B14}"/>
              </a:ext>
            </a:extLst>
          </p:cNvPr>
          <p:cNvSpPr>
            <a:spLocks noGrp="1"/>
          </p:cNvSpPr>
          <p:nvPr>
            <p:ph type="body" sz="quarter" idx="10" hasCustomPrompt="1"/>
          </p:nvPr>
        </p:nvSpPr>
        <p:spPr>
          <a:xfrm>
            <a:off x="876000" y="1369259"/>
            <a:ext cx="10440000" cy="403910"/>
          </a:xfrm>
          <a:prstGeom prst="rect">
            <a:avLst/>
          </a:prstGeom>
        </p:spPr>
        <p:txBody>
          <a:bodyPr/>
          <a:lstStyle>
            <a:lvl1pPr marL="0" indent="0" algn="ctr">
              <a:buNone/>
              <a:defRPr sz="2600" b="0" i="0" cap="all" spc="130" baseline="0">
                <a:solidFill>
                  <a:schemeClr val="bg1"/>
                </a:solidFill>
                <a:latin typeface="Univers" panose="020B0503020202020204" pitchFamily="34" charset="0"/>
              </a:defRPr>
            </a:lvl1pPr>
          </a:lstStyle>
          <a:p>
            <a:pPr lvl="0"/>
            <a:r>
              <a:rPr lang="en-US" dirty="0"/>
              <a:t>HEADING GOES HERE</a:t>
            </a:r>
          </a:p>
        </p:txBody>
      </p:sp>
      <p:sp>
        <p:nvSpPr>
          <p:cNvPr id="15" name="Text Placeholder 10">
            <a:extLst>
              <a:ext uri="{FF2B5EF4-FFF2-40B4-BE49-F238E27FC236}">
                <a16:creationId xmlns:a16="http://schemas.microsoft.com/office/drawing/2014/main" id="{8DD0AAE1-7350-7446-B1E9-B40BA9839C00}"/>
              </a:ext>
            </a:extLst>
          </p:cNvPr>
          <p:cNvSpPr>
            <a:spLocks noGrp="1"/>
          </p:cNvSpPr>
          <p:nvPr>
            <p:ph type="body" sz="quarter" idx="11" hasCustomPrompt="1"/>
          </p:nvPr>
        </p:nvSpPr>
        <p:spPr>
          <a:xfrm>
            <a:off x="770124" y="2216284"/>
            <a:ext cx="10019796" cy="661671"/>
          </a:xfrm>
          <a:prstGeom prst="rect">
            <a:avLst/>
          </a:prstGeom>
        </p:spPr>
        <p:txBody>
          <a:bodyPr/>
          <a:lstStyle>
            <a:lvl1pPr marL="0" indent="0" algn="l">
              <a:buNone/>
              <a:defRPr sz="3800" b="0" i="0" spc="0" baseline="0">
                <a:solidFill>
                  <a:srgbClr val="004277"/>
                </a:solidFill>
                <a:latin typeface="Arial" panose="020B0604020202020204" pitchFamily="34" charset="0"/>
                <a:cs typeface="Arial" panose="020B0604020202020204" pitchFamily="34" charset="0"/>
              </a:defRPr>
            </a:lvl1pPr>
          </a:lstStyle>
          <a:p>
            <a:pPr lvl="0"/>
            <a:r>
              <a:rPr lang="en-US" dirty="0"/>
              <a:t>Sub-heading goes here</a:t>
            </a:r>
          </a:p>
        </p:txBody>
      </p:sp>
      <p:sp>
        <p:nvSpPr>
          <p:cNvPr id="18" name="Text Placeholder 17">
            <a:extLst>
              <a:ext uri="{FF2B5EF4-FFF2-40B4-BE49-F238E27FC236}">
                <a16:creationId xmlns:a16="http://schemas.microsoft.com/office/drawing/2014/main" id="{C36B2AA8-5EBD-D04B-A980-69409CBCB67D}"/>
              </a:ext>
            </a:extLst>
          </p:cNvPr>
          <p:cNvSpPr>
            <a:spLocks noGrp="1"/>
          </p:cNvSpPr>
          <p:nvPr>
            <p:ph type="body" sz="quarter" idx="12" hasCustomPrompt="1"/>
          </p:nvPr>
        </p:nvSpPr>
        <p:spPr>
          <a:xfrm>
            <a:off x="770123" y="3302220"/>
            <a:ext cx="7050915" cy="2967454"/>
          </a:xfrm>
          <a:prstGeom prst="rect">
            <a:avLst/>
          </a:prstGeom>
        </p:spPr>
        <p:txBody>
          <a:bodyPr numCol="2" spcCol="288000"/>
          <a:lstStyle>
            <a:lvl1pPr marL="0" indent="0">
              <a:spcAft>
                <a:spcPts val="1200"/>
              </a:spcAft>
              <a:buFont typeface="Arial" panose="020B0604020202020204" pitchFamily="34" charset="0"/>
              <a:buNone/>
              <a:defRPr sz="1100" b="0" i="0" baseline="0">
                <a:solidFill>
                  <a:schemeClr val="bg1"/>
                </a:solidFill>
                <a:latin typeface="Arial" panose="020B0604020202020204" pitchFamily="34" charset="0"/>
                <a:cs typeface="Arial" panose="020B0604020202020204" pitchFamily="34" charset="0"/>
              </a:defRPr>
            </a:lvl1pPr>
            <a:lvl2pPr marL="457200" indent="0">
              <a:spcAft>
                <a:spcPts val="1200"/>
              </a:spcAft>
              <a:buFont typeface="Arial" panose="020B0604020202020204" pitchFamily="34" charset="0"/>
              <a:buNone/>
              <a:defRPr sz="1100" b="0" i="0" baseline="0">
                <a:solidFill>
                  <a:schemeClr val="bg1"/>
                </a:solidFill>
                <a:latin typeface="Arial" panose="020B0604020202020204" pitchFamily="34" charset="0"/>
                <a:cs typeface="Arial" panose="020B0604020202020204" pitchFamily="34" charset="0"/>
              </a:defRPr>
            </a:lvl2pPr>
            <a:lvl3pPr marL="914400" indent="0">
              <a:buNone/>
              <a:defRPr sz="1100" b="0" i="0">
                <a:latin typeface="Arial" panose="020B0604020202020204" pitchFamily="34" charset="0"/>
                <a:cs typeface="Arial" panose="020B0604020202020204" pitchFamily="34" charset="0"/>
              </a:defRPr>
            </a:lvl3pPr>
            <a:lvl4pPr marL="1371600" indent="0">
              <a:buNone/>
              <a:defRPr sz="1100" b="0" i="0">
                <a:latin typeface="Arial" panose="020B0604020202020204" pitchFamily="34" charset="0"/>
                <a:cs typeface="Arial" panose="020B0604020202020204" pitchFamily="34" charset="0"/>
              </a:defRPr>
            </a:lvl4pPr>
            <a:lvl5pPr marL="1828800" indent="0">
              <a:buNone/>
              <a:defRPr sz="1100" b="0" i="0">
                <a:latin typeface="Arial" panose="020B0604020202020204" pitchFamily="34" charset="0"/>
                <a:cs typeface="Arial" panose="020B0604020202020204" pitchFamily="34" charset="0"/>
              </a:defRPr>
            </a:lvl5pPr>
          </a:lstStyle>
          <a:p>
            <a:pPr>
              <a:spcAft>
                <a:spcPts val="1200"/>
              </a:spcAft>
            </a:pPr>
            <a:r>
              <a:rPr lang="en-AU" sz="1100" dirty="0">
                <a:solidFill>
                  <a:srgbClr val="004277"/>
                </a:solidFill>
                <a:latin typeface="Arial" panose="020B0604020202020204" pitchFamily="34" charset="0"/>
                <a:cs typeface="Arial" panose="020B0604020202020204" pitchFamily="34" charset="0"/>
              </a:rPr>
              <a:t>Copy goes here</a:t>
            </a:r>
            <a:endParaRPr lang="en-NZ" sz="1100" dirty="0">
              <a:solidFill>
                <a:srgbClr val="004277"/>
              </a:solidFill>
              <a:latin typeface="Arial" panose="020B0604020202020204" pitchFamily="34" charset="0"/>
              <a:cs typeface="Arial" panose="020B0604020202020204" pitchFamily="34" charset="0"/>
            </a:endParaRPr>
          </a:p>
        </p:txBody>
      </p:sp>
      <p:sp>
        <p:nvSpPr>
          <p:cNvPr id="19" name="Picture Placeholder 2">
            <a:extLst>
              <a:ext uri="{FF2B5EF4-FFF2-40B4-BE49-F238E27FC236}">
                <a16:creationId xmlns:a16="http://schemas.microsoft.com/office/drawing/2014/main" id="{F4B6C210-8027-B046-8109-9C9C94DED8C3}"/>
              </a:ext>
            </a:extLst>
          </p:cNvPr>
          <p:cNvSpPr>
            <a:spLocks noGrp="1"/>
          </p:cNvSpPr>
          <p:nvPr>
            <p:ph type="pic" sz="quarter" idx="13" hasCustomPrompt="1"/>
          </p:nvPr>
        </p:nvSpPr>
        <p:spPr>
          <a:xfrm>
            <a:off x="8064230" y="3329800"/>
            <a:ext cx="3245140" cy="2939874"/>
          </a:xfrm>
          <a:prstGeom prst="rect">
            <a:avLst/>
          </a:prstGeom>
        </p:spPr>
        <p:txBody>
          <a:bodyPr/>
          <a:lstStyle>
            <a:lvl1pPr marL="0" indent="0">
              <a:buNone/>
              <a:defRPr sz="1100" b="0" i="0">
                <a:solidFill>
                  <a:schemeClr val="bg1"/>
                </a:solidFill>
                <a:latin typeface="Arial" panose="020B0604020202020204" pitchFamily="34" charset="0"/>
                <a:cs typeface="Arial" panose="020B0604020202020204" pitchFamily="34" charset="0"/>
              </a:defRPr>
            </a:lvl1pPr>
          </a:lstStyle>
          <a:p>
            <a:r>
              <a:rPr lang="en-US" dirty="0"/>
              <a:t>Picture goes here</a:t>
            </a:r>
          </a:p>
        </p:txBody>
      </p:sp>
    </p:spTree>
    <p:extLst>
      <p:ext uri="{BB962C8B-B14F-4D97-AF65-F5344CB8AC3E}">
        <p14:creationId xmlns:p14="http://schemas.microsoft.com/office/powerpoint/2010/main" val="250974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background – two image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0EBBE7-EAEE-2944-B997-24103AB3205D}"/>
              </a:ext>
            </a:extLst>
          </p:cNvPr>
          <p:cNvSpPr/>
          <p:nvPr userDrawn="1"/>
        </p:nvSpPr>
        <p:spPr>
          <a:xfrm>
            <a:off x="-524" y="2"/>
            <a:ext cx="12192524" cy="6858120"/>
          </a:xfrm>
          <a:prstGeom prst="rect">
            <a:avLst/>
          </a:prstGeom>
          <a:solidFill>
            <a:srgbClr val="0042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5"/>
          </a:p>
        </p:txBody>
      </p:sp>
      <p:cxnSp>
        <p:nvCxnSpPr>
          <p:cNvPr id="7" name="Straight Connector 6">
            <a:extLst>
              <a:ext uri="{FF2B5EF4-FFF2-40B4-BE49-F238E27FC236}">
                <a16:creationId xmlns:a16="http://schemas.microsoft.com/office/drawing/2014/main" id="{75F362A2-9D67-A446-B07D-950279BAE2A0}"/>
              </a:ext>
            </a:extLst>
          </p:cNvPr>
          <p:cNvCxnSpPr/>
          <p:nvPr userDrawn="1"/>
        </p:nvCxnSpPr>
        <p:spPr>
          <a:xfrm>
            <a:off x="876000" y="6359563"/>
            <a:ext cx="10440000" cy="0"/>
          </a:xfrm>
          <a:prstGeom prst="line">
            <a:avLst/>
          </a:prstGeom>
          <a:ln>
            <a:solidFill>
              <a:srgbClr val="D9992F"/>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288BE02C-944C-254D-B43E-9E714133B3FE}"/>
              </a:ext>
            </a:extLst>
          </p:cNvPr>
          <p:cNvPicPr/>
          <p:nvPr userDrawn="1"/>
        </p:nvPicPr>
        <p:blipFill>
          <a:blip r:embed="rId2">
            <a:alphaModFix amt="25000"/>
            <a:extLst>
              <a:ext uri="{28A0092B-C50C-407E-A947-70E740481C1C}">
                <a14:useLocalDpi xmlns:a14="http://schemas.microsoft.com/office/drawing/2010/main" val="0"/>
              </a:ext>
            </a:extLst>
          </a:blip>
          <a:stretch>
            <a:fillRect/>
          </a:stretch>
        </p:blipFill>
        <p:spPr>
          <a:xfrm>
            <a:off x="0" y="2"/>
            <a:ext cx="12193202" cy="2464065"/>
          </a:xfrm>
          <a:prstGeom prst="rect">
            <a:avLst/>
          </a:prstGeom>
        </p:spPr>
      </p:pic>
      <p:pic>
        <p:nvPicPr>
          <p:cNvPr id="11" name="Picture 10">
            <a:extLst>
              <a:ext uri="{FF2B5EF4-FFF2-40B4-BE49-F238E27FC236}">
                <a16:creationId xmlns:a16="http://schemas.microsoft.com/office/drawing/2014/main" id="{8D112257-B3F8-A743-9CFF-8C445CDA1994}"/>
              </a:ext>
            </a:extLst>
          </p:cNvPr>
          <p:cNvPicPr>
            <a:picLocks noChangeAspect="1"/>
          </p:cNvPicPr>
          <p:nvPr userDrawn="1"/>
        </p:nvPicPr>
        <p:blipFill>
          <a:blip r:embed="rId3"/>
          <a:stretch>
            <a:fillRect/>
          </a:stretch>
        </p:blipFill>
        <p:spPr>
          <a:xfrm>
            <a:off x="5228530" y="340688"/>
            <a:ext cx="1734940" cy="720000"/>
          </a:xfrm>
          <a:prstGeom prst="rect">
            <a:avLst/>
          </a:prstGeom>
        </p:spPr>
      </p:pic>
      <p:sp>
        <p:nvSpPr>
          <p:cNvPr id="12" name="TextBox 11">
            <a:extLst>
              <a:ext uri="{FF2B5EF4-FFF2-40B4-BE49-F238E27FC236}">
                <a16:creationId xmlns:a16="http://schemas.microsoft.com/office/drawing/2014/main" id="{6DFD9353-9879-0D4F-85A7-F61B04E232EB}"/>
              </a:ext>
            </a:extLst>
          </p:cNvPr>
          <p:cNvSpPr txBox="1"/>
          <p:nvPr userDrawn="1"/>
        </p:nvSpPr>
        <p:spPr>
          <a:xfrm>
            <a:off x="1157691" y="6487632"/>
            <a:ext cx="9876619"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Massey University  |  massey.ac.nz  |  0800 MASSEY</a:t>
            </a:r>
            <a:endParaRPr lang="en-NZ" sz="1000" dirty="0">
              <a:solidFill>
                <a:schemeClr val="bg1"/>
              </a:solidFill>
              <a:latin typeface="Arial" panose="020B0604020202020204" pitchFamily="34" charset="0"/>
              <a:cs typeface="Arial" panose="020B0604020202020204" pitchFamily="34" charset="0"/>
            </a:endParaRPr>
          </a:p>
        </p:txBody>
      </p:sp>
      <p:sp>
        <p:nvSpPr>
          <p:cNvPr id="13" name="Rectangle 11">
            <a:extLst>
              <a:ext uri="{FF2B5EF4-FFF2-40B4-BE49-F238E27FC236}">
                <a16:creationId xmlns:a16="http://schemas.microsoft.com/office/drawing/2014/main" id="{8EFE4B07-B9BF-1144-8B9D-A76C2E644678}"/>
              </a:ext>
            </a:extLst>
          </p:cNvPr>
          <p:cNvSpPr/>
          <p:nvPr userDrawn="1"/>
        </p:nvSpPr>
        <p:spPr>
          <a:xfrm>
            <a:off x="-3932" y="2080355"/>
            <a:ext cx="11319932" cy="857892"/>
          </a:xfrm>
          <a:custGeom>
            <a:avLst/>
            <a:gdLst>
              <a:gd name="connsiteX0" fmla="*/ 0 w 1957589"/>
              <a:gd name="connsiteY0" fmla="*/ 0 h 1648495"/>
              <a:gd name="connsiteX1" fmla="*/ 1957589 w 1957589"/>
              <a:gd name="connsiteY1" fmla="*/ 0 h 1648495"/>
              <a:gd name="connsiteX2" fmla="*/ 1957589 w 1957589"/>
              <a:gd name="connsiteY2" fmla="*/ 1648495 h 1648495"/>
              <a:gd name="connsiteX3" fmla="*/ 0 w 1957589"/>
              <a:gd name="connsiteY3" fmla="*/ 1648495 h 1648495"/>
              <a:gd name="connsiteX4" fmla="*/ 0 w 1957589"/>
              <a:gd name="connsiteY4" fmla="*/ 0 h 1648495"/>
              <a:gd name="connsiteX0" fmla="*/ 0 w 5885645"/>
              <a:gd name="connsiteY0" fmla="*/ 0 h 1648495"/>
              <a:gd name="connsiteX1" fmla="*/ 1957589 w 5885645"/>
              <a:gd name="connsiteY1" fmla="*/ 0 h 1648495"/>
              <a:gd name="connsiteX2" fmla="*/ 5885645 w 5885645"/>
              <a:gd name="connsiteY2" fmla="*/ 1648495 h 1648495"/>
              <a:gd name="connsiteX3" fmla="*/ 0 w 5885645"/>
              <a:gd name="connsiteY3" fmla="*/ 1648495 h 1648495"/>
              <a:gd name="connsiteX4" fmla="*/ 0 w 5885645"/>
              <a:gd name="connsiteY4" fmla="*/ 0 h 1648495"/>
              <a:gd name="connsiteX0" fmla="*/ 0 w 6864440"/>
              <a:gd name="connsiteY0" fmla="*/ 12879 h 1661374"/>
              <a:gd name="connsiteX1" fmla="*/ 6864440 w 6864440"/>
              <a:gd name="connsiteY1" fmla="*/ 0 h 1661374"/>
              <a:gd name="connsiteX2" fmla="*/ 5885645 w 6864440"/>
              <a:gd name="connsiteY2" fmla="*/ 1661374 h 1661374"/>
              <a:gd name="connsiteX3" fmla="*/ 0 w 6864440"/>
              <a:gd name="connsiteY3" fmla="*/ 1661374 h 1661374"/>
              <a:gd name="connsiteX4" fmla="*/ 0 w 6864440"/>
              <a:gd name="connsiteY4" fmla="*/ 12879 h 1661374"/>
              <a:gd name="connsiteX0" fmla="*/ 0 w 11320937"/>
              <a:gd name="connsiteY0" fmla="*/ 3254 h 1661374"/>
              <a:gd name="connsiteX1" fmla="*/ 11320937 w 11320937"/>
              <a:gd name="connsiteY1" fmla="*/ 0 h 1661374"/>
              <a:gd name="connsiteX2" fmla="*/ 10342142 w 11320937"/>
              <a:gd name="connsiteY2" fmla="*/ 1661374 h 1661374"/>
              <a:gd name="connsiteX3" fmla="*/ 4456497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342142 w 11320937"/>
              <a:gd name="connsiteY2" fmla="*/ 1661374 h 1661374"/>
              <a:gd name="connsiteX3" fmla="*/ 0 w 11320937"/>
              <a:gd name="connsiteY3" fmla="*/ 1661374 h 1661374"/>
              <a:gd name="connsiteX4" fmla="*/ 0 w 11320937"/>
              <a:gd name="connsiteY4" fmla="*/ 3254 h 1661374"/>
              <a:gd name="connsiteX0" fmla="*/ 0 w 11320937"/>
              <a:gd name="connsiteY0" fmla="*/ 3254 h 1661374"/>
              <a:gd name="connsiteX1" fmla="*/ 11320937 w 11320937"/>
              <a:gd name="connsiteY1" fmla="*/ 0 h 1661374"/>
              <a:gd name="connsiteX2" fmla="*/ 10736778 w 11320937"/>
              <a:gd name="connsiteY2" fmla="*/ 997231 h 1661374"/>
              <a:gd name="connsiteX3" fmla="*/ 0 w 11320937"/>
              <a:gd name="connsiteY3" fmla="*/ 1661374 h 1661374"/>
              <a:gd name="connsiteX4" fmla="*/ 0 w 11320937"/>
              <a:gd name="connsiteY4" fmla="*/ 3254 h 1661374"/>
              <a:gd name="connsiteX0" fmla="*/ 9626 w 11330563"/>
              <a:gd name="connsiteY0" fmla="*/ 3254 h 1045357"/>
              <a:gd name="connsiteX1" fmla="*/ 11330563 w 11330563"/>
              <a:gd name="connsiteY1" fmla="*/ 0 h 1045357"/>
              <a:gd name="connsiteX2" fmla="*/ 10746404 w 11330563"/>
              <a:gd name="connsiteY2" fmla="*/ 997231 h 1045357"/>
              <a:gd name="connsiteX3" fmla="*/ 0 w 11330563"/>
              <a:gd name="connsiteY3" fmla="*/ 1045357 h 1045357"/>
              <a:gd name="connsiteX4" fmla="*/ 9626 w 11330563"/>
              <a:gd name="connsiteY4" fmla="*/ 3254 h 1045357"/>
              <a:gd name="connsiteX0" fmla="*/ 19252 w 11340189"/>
              <a:gd name="connsiteY0" fmla="*/ 3254 h 1016481"/>
              <a:gd name="connsiteX1" fmla="*/ 11340189 w 11340189"/>
              <a:gd name="connsiteY1" fmla="*/ 0 h 1016481"/>
              <a:gd name="connsiteX2" fmla="*/ 10756030 w 11340189"/>
              <a:gd name="connsiteY2" fmla="*/ 997231 h 1016481"/>
              <a:gd name="connsiteX3" fmla="*/ 0 w 11340189"/>
              <a:gd name="connsiteY3" fmla="*/ 1016481 h 1016481"/>
              <a:gd name="connsiteX4" fmla="*/ 19252 w 11340189"/>
              <a:gd name="connsiteY4" fmla="*/ 3254 h 1016481"/>
              <a:gd name="connsiteX0" fmla="*/ 9627 w 11330564"/>
              <a:gd name="connsiteY0" fmla="*/ 3254 h 997231"/>
              <a:gd name="connsiteX1" fmla="*/ 11330564 w 11330564"/>
              <a:gd name="connsiteY1" fmla="*/ 0 h 997231"/>
              <a:gd name="connsiteX2" fmla="*/ 10746405 w 11330564"/>
              <a:gd name="connsiteY2" fmla="*/ 997231 h 997231"/>
              <a:gd name="connsiteX3" fmla="*/ 0 w 11330564"/>
              <a:gd name="connsiteY3" fmla="*/ 997231 h 997231"/>
              <a:gd name="connsiteX4" fmla="*/ 9627 w 11330564"/>
              <a:gd name="connsiteY4" fmla="*/ 3254 h 997231"/>
              <a:gd name="connsiteX0" fmla="*/ 67 w 11321004"/>
              <a:gd name="connsiteY0" fmla="*/ 3254 h 997231"/>
              <a:gd name="connsiteX1" fmla="*/ 11321004 w 11321004"/>
              <a:gd name="connsiteY1" fmla="*/ 0 h 997231"/>
              <a:gd name="connsiteX2" fmla="*/ 10736845 w 11321004"/>
              <a:gd name="connsiteY2" fmla="*/ 997231 h 997231"/>
              <a:gd name="connsiteX3" fmla="*/ 107398 w 11321004"/>
              <a:gd name="connsiteY3" fmla="*/ 997231 h 997231"/>
              <a:gd name="connsiteX4" fmla="*/ 67 w 11321004"/>
              <a:gd name="connsiteY4" fmla="*/ 3254 h 997231"/>
              <a:gd name="connsiteX0" fmla="*/ 522 w 11321459"/>
              <a:gd name="connsiteY0" fmla="*/ 3254 h 1002547"/>
              <a:gd name="connsiteX1" fmla="*/ 11321459 w 11321459"/>
              <a:gd name="connsiteY1" fmla="*/ 0 h 1002547"/>
              <a:gd name="connsiteX2" fmla="*/ 10737300 w 11321459"/>
              <a:gd name="connsiteY2" fmla="*/ 997231 h 1002547"/>
              <a:gd name="connsiteX3" fmla="*/ 6843 w 11321459"/>
              <a:gd name="connsiteY3" fmla="*/ 1002547 h 1002547"/>
              <a:gd name="connsiteX4" fmla="*/ 522 w 11321459"/>
              <a:gd name="connsiteY4" fmla="*/ 3254 h 1002547"/>
              <a:gd name="connsiteX0" fmla="*/ 126586 w 11314616"/>
              <a:gd name="connsiteY0" fmla="*/ 0 h 1004610"/>
              <a:gd name="connsiteX1" fmla="*/ 11314616 w 11314616"/>
              <a:gd name="connsiteY1" fmla="*/ 2063 h 1004610"/>
              <a:gd name="connsiteX2" fmla="*/ 10730457 w 11314616"/>
              <a:gd name="connsiteY2" fmla="*/ 999294 h 1004610"/>
              <a:gd name="connsiteX3" fmla="*/ 0 w 11314616"/>
              <a:gd name="connsiteY3" fmla="*/ 1004610 h 1004610"/>
              <a:gd name="connsiteX4" fmla="*/ 126586 w 11314616"/>
              <a:gd name="connsiteY4" fmla="*/ 0 h 1004610"/>
              <a:gd name="connsiteX0" fmla="*/ 823 w 11316444"/>
              <a:gd name="connsiteY0" fmla="*/ 0 h 1004610"/>
              <a:gd name="connsiteX1" fmla="*/ 11316444 w 11316444"/>
              <a:gd name="connsiteY1" fmla="*/ 2063 h 1004610"/>
              <a:gd name="connsiteX2" fmla="*/ 10732285 w 11316444"/>
              <a:gd name="connsiteY2" fmla="*/ 999294 h 1004610"/>
              <a:gd name="connsiteX3" fmla="*/ 1828 w 11316444"/>
              <a:gd name="connsiteY3" fmla="*/ 1004610 h 1004610"/>
              <a:gd name="connsiteX4" fmla="*/ 823 w 11316444"/>
              <a:gd name="connsiteY4" fmla="*/ 0 h 1004610"/>
              <a:gd name="connsiteX0" fmla="*/ 87 w 11315708"/>
              <a:gd name="connsiteY0" fmla="*/ 0 h 1004610"/>
              <a:gd name="connsiteX1" fmla="*/ 11315708 w 11315708"/>
              <a:gd name="connsiteY1" fmla="*/ 2063 h 1004610"/>
              <a:gd name="connsiteX2" fmla="*/ 10731549 w 11315708"/>
              <a:gd name="connsiteY2" fmla="*/ 999294 h 1004610"/>
              <a:gd name="connsiteX3" fmla="*/ 80836 w 11315708"/>
              <a:gd name="connsiteY3" fmla="*/ 1004610 h 1004610"/>
              <a:gd name="connsiteX4" fmla="*/ 87 w 11315708"/>
              <a:gd name="connsiteY4" fmla="*/ 0 h 1004610"/>
              <a:gd name="connsiteX0" fmla="*/ 4311 w 11319932"/>
              <a:gd name="connsiteY0" fmla="*/ 0 h 999294"/>
              <a:gd name="connsiteX1" fmla="*/ 11319932 w 11319932"/>
              <a:gd name="connsiteY1" fmla="*/ 2063 h 999294"/>
              <a:gd name="connsiteX2" fmla="*/ 10735773 w 11319932"/>
              <a:gd name="connsiteY2" fmla="*/ 999294 h 999294"/>
              <a:gd name="connsiteX3" fmla="*/ 0 w 11319932"/>
              <a:gd name="connsiteY3" fmla="*/ 999294 h 999294"/>
              <a:gd name="connsiteX4" fmla="*/ 4311 w 11319932"/>
              <a:gd name="connsiteY4" fmla="*/ 0 h 999294"/>
              <a:gd name="connsiteX0" fmla="*/ 4311 w 11319932"/>
              <a:gd name="connsiteY0" fmla="*/ 0 h 999294"/>
              <a:gd name="connsiteX1" fmla="*/ 11319932 w 11319932"/>
              <a:gd name="connsiteY1" fmla="*/ 2063 h 999294"/>
              <a:gd name="connsiteX2" fmla="*/ 10811187 w 11319932"/>
              <a:gd name="connsiteY2" fmla="*/ 857892 h 999294"/>
              <a:gd name="connsiteX3" fmla="*/ 0 w 11319932"/>
              <a:gd name="connsiteY3" fmla="*/ 999294 h 999294"/>
              <a:gd name="connsiteX4" fmla="*/ 4311 w 11319932"/>
              <a:gd name="connsiteY4" fmla="*/ 0 h 999294"/>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29611 h 857892"/>
              <a:gd name="connsiteX4" fmla="*/ 4311 w 11319932"/>
              <a:gd name="connsiteY4" fmla="*/ 0 h 857892"/>
              <a:gd name="connsiteX0" fmla="*/ 4311 w 11319932"/>
              <a:gd name="connsiteY0" fmla="*/ 0 h 867318"/>
              <a:gd name="connsiteX1" fmla="*/ 11319932 w 11319932"/>
              <a:gd name="connsiteY1" fmla="*/ 2063 h 867318"/>
              <a:gd name="connsiteX2" fmla="*/ 10811187 w 11319932"/>
              <a:gd name="connsiteY2" fmla="*/ 857892 h 867318"/>
              <a:gd name="connsiteX3" fmla="*/ 0 w 11319932"/>
              <a:gd name="connsiteY3" fmla="*/ 867318 h 867318"/>
              <a:gd name="connsiteX4" fmla="*/ 4311 w 11319932"/>
              <a:gd name="connsiteY4" fmla="*/ 0 h 867318"/>
              <a:gd name="connsiteX0" fmla="*/ 4311 w 11319932"/>
              <a:gd name="connsiteY0" fmla="*/ 0 h 857892"/>
              <a:gd name="connsiteX1" fmla="*/ 11319932 w 11319932"/>
              <a:gd name="connsiteY1" fmla="*/ 2063 h 857892"/>
              <a:gd name="connsiteX2" fmla="*/ 10811187 w 11319932"/>
              <a:gd name="connsiteY2" fmla="*/ 857892 h 857892"/>
              <a:gd name="connsiteX3" fmla="*/ 0 w 11319932"/>
              <a:gd name="connsiteY3" fmla="*/ 857891 h 857892"/>
              <a:gd name="connsiteX4" fmla="*/ 4311 w 11319932"/>
              <a:gd name="connsiteY4" fmla="*/ 0 h 857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9932" h="857892">
                <a:moveTo>
                  <a:pt x="4311" y="0"/>
                </a:moveTo>
                <a:lnTo>
                  <a:pt x="11319932" y="2063"/>
                </a:lnTo>
                <a:lnTo>
                  <a:pt x="10811187" y="857892"/>
                </a:lnTo>
                <a:lnTo>
                  <a:pt x="0" y="857891"/>
                </a:lnTo>
                <a:cubicBezTo>
                  <a:pt x="3209" y="510523"/>
                  <a:pt x="1102" y="347368"/>
                  <a:pt x="431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0">
            <a:extLst>
              <a:ext uri="{FF2B5EF4-FFF2-40B4-BE49-F238E27FC236}">
                <a16:creationId xmlns:a16="http://schemas.microsoft.com/office/drawing/2014/main" id="{ADD8EE39-A00C-EA4B-872D-E08C12A36B14}"/>
              </a:ext>
            </a:extLst>
          </p:cNvPr>
          <p:cNvSpPr>
            <a:spLocks noGrp="1"/>
          </p:cNvSpPr>
          <p:nvPr>
            <p:ph type="body" sz="quarter" idx="10" hasCustomPrompt="1"/>
          </p:nvPr>
        </p:nvSpPr>
        <p:spPr>
          <a:xfrm>
            <a:off x="876000" y="1369259"/>
            <a:ext cx="10440000" cy="403910"/>
          </a:xfrm>
          <a:prstGeom prst="rect">
            <a:avLst/>
          </a:prstGeom>
        </p:spPr>
        <p:txBody>
          <a:bodyPr/>
          <a:lstStyle>
            <a:lvl1pPr marL="0" indent="0" algn="ctr">
              <a:buNone/>
              <a:defRPr sz="2600" b="0" i="0" cap="all" spc="130" baseline="0">
                <a:solidFill>
                  <a:schemeClr val="bg1"/>
                </a:solidFill>
                <a:latin typeface="Univers" panose="020B0503020202020204" pitchFamily="34" charset="0"/>
              </a:defRPr>
            </a:lvl1pPr>
          </a:lstStyle>
          <a:p>
            <a:pPr lvl="0"/>
            <a:r>
              <a:rPr lang="en-US" dirty="0"/>
              <a:t>HEADING GOES HERE</a:t>
            </a:r>
          </a:p>
        </p:txBody>
      </p:sp>
      <p:sp>
        <p:nvSpPr>
          <p:cNvPr id="15" name="Text Placeholder 10">
            <a:extLst>
              <a:ext uri="{FF2B5EF4-FFF2-40B4-BE49-F238E27FC236}">
                <a16:creationId xmlns:a16="http://schemas.microsoft.com/office/drawing/2014/main" id="{8DD0AAE1-7350-7446-B1E9-B40BA9839C00}"/>
              </a:ext>
            </a:extLst>
          </p:cNvPr>
          <p:cNvSpPr>
            <a:spLocks noGrp="1"/>
          </p:cNvSpPr>
          <p:nvPr>
            <p:ph type="body" sz="quarter" idx="11" hasCustomPrompt="1"/>
          </p:nvPr>
        </p:nvSpPr>
        <p:spPr>
          <a:xfrm>
            <a:off x="770124" y="2216284"/>
            <a:ext cx="10019796" cy="661671"/>
          </a:xfrm>
          <a:prstGeom prst="rect">
            <a:avLst/>
          </a:prstGeom>
        </p:spPr>
        <p:txBody>
          <a:bodyPr/>
          <a:lstStyle>
            <a:lvl1pPr marL="0" indent="0" algn="l">
              <a:buNone/>
              <a:defRPr sz="3800" b="0" i="0" spc="0" baseline="0">
                <a:solidFill>
                  <a:srgbClr val="004277"/>
                </a:solidFill>
                <a:latin typeface="Arial" panose="020B0604020202020204" pitchFamily="34" charset="0"/>
                <a:cs typeface="Arial" panose="020B0604020202020204" pitchFamily="34" charset="0"/>
              </a:defRPr>
            </a:lvl1pPr>
          </a:lstStyle>
          <a:p>
            <a:pPr lvl="0"/>
            <a:r>
              <a:rPr lang="en-US" dirty="0"/>
              <a:t>Sub-heading goes here</a:t>
            </a:r>
          </a:p>
        </p:txBody>
      </p:sp>
      <p:sp>
        <p:nvSpPr>
          <p:cNvPr id="18" name="Text Placeholder 17">
            <a:extLst>
              <a:ext uri="{FF2B5EF4-FFF2-40B4-BE49-F238E27FC236}">
                <a16:creationId xmlns:a16="http://schemas.microsoft.com/office/drawing/2014/main" id="{0B95A64B-7F80-D64C-8D40-EA05EC34F4C7}"/>
              </a:ext>
            </a:extLst>
          </p:cNvPr>
          <p:cNvSpPr>
            <a:spLocks noGrp="1"/>
          </p:cNvSpPr>
          <p:nvPr>
            <p:ph type="body" sz="quarter" idx="12" hasCustomPrompt="1"/>
          </p:nvPr>
        </p:nvSpPr>
        <p:spPr>
          <a:xfrm>
            <a:off x="770124" y="3302220"/>
            <a:ext cx="3484242" cy="2967454"/>
          </a:xfrm>
          <a:prstGeom prst="rect">
            <a:avLst/>
          </a:prstGeom>
        </p:spPr>
        <p:txBody>
          <a:bodyPr numCol="1" spcCol="288000"/>
          <a:lstStyle>
            <a:lvl1pPr marL="0" indent="0">
              <a:spcAft>
                <a:spcPts val="1200"/>
              </a:spcAft>
              <a:buFont typeface="Arial" panose="020B0604020202020204" pitchFamily="34" charset="0"/>
              <a:buNone/>
              <a:defRPr sz="1100" b="0" i="0" baseline="0">
                <a:solidFill>
                  <a:schemeClr val="bg1"/>
                </a:solidFill>
                <a:latin typeface="Arial" panose="020B0604020202020204" pitchFamily="34" charset="0"/>
                <a:cs typeface="Arial" panose="020B0604020202020204" pitchFamily="34" charset="0"/>
              </a:defRPr>
            </a:lvl1pPr>
            <a:lvl2pPr marL="457200" indent="0">
              <a:spcAft>
                <a:spcPts val="1200"/>
              </a:spcAft>
              <a:buFont typeface="Arial" panose="020B0604020202020204" pitchFamily="34" charset="0"/>
              <a:buNone/>
              <a:defRPr sz="1100" b="0" i="0" baseline="0">
                <a:solidFill>
                  <a:srgbClr val="004277"/>
                </a:solidFill>
                <a:latin typeface="Arial" panose="020B0604020202020204" pitchFamily="34" charset="0"/>
                <a:cs typeface="Arial" panose="020B0604020202020204" pitchFamily="34" charset="0"/>
              </a:defRPr>
            </a:lvl2pPr>
            <a:lvl3pPr marL="914400" indent="0">
              <a:buNone/>
              <a:defRPr sz="1100" b="0" i="0">
                <a:latin typeface="Arial" panose="020B0604020202020204" pitchFamily="34" charset="0"/>
                <a:cs typeface="Arial" panose="020B0604020202020204" pitchFamily="34" charset="0"/>
              </a:defRPr>
            </a:lvl3pPr>
            <a:lvl4pPr marL="1371600" indent="0">
              <a:buNone/>
              <a:defRPr sz="1100" b="0" i="0">
                <a:latin typeface="Arial" panose="020B0604020202020204" pitchFamily="34" charset="0"/>
                <a:cs typeface="Arial" panose="020B0604020202020204" pitchFamily="34" charset="0"/>
              </a:defRPr>
            </a:lvl4pPr>
            <a:lvl5pPr marL="1828800" indent="0">
              <a:buNone/>
              <a:defRPr sz="1100" b="0" i="0">
                <a:latin typeface="Arial" panose="020B0604020202020204" pitchFamily="34" charset="0"/>
                <a:cs typeface="Arial" panose="020B0604020202020204" pitchFamily="34" charset="0"/>
              </a:defRPr>
            </a:lvl5pPr>
          </a:lstStyle>
          <a:p>
            <a:pPr>
              <a:spcAft>
                <a:spcPts val="1200"/>
              </a:spcAft>
            </a:pPr>
            <a:r>
              <a:rPr lang="en-AU" sz="1100" dirty="0">
                <a:solidFill>
                  <a:srgbClr val="004277"/>
                </a:solidFill>
                <a:latin typeface="Arial" panose="020B0604020202020204" pitchFamily="34" charset="0"/>
                <a:cs typeface="Arial" panose="020B0604020202020204" pitchFamily="34" charset="0"/>
              </a:rPr>
              <a:t>Copy goes here</a:t>
            </a:r>
            <a:endParaRPr lang="en-NZ" sz="1100" dirty="0">
              <a:solidFill>
                <a:srgbClr val="004277"/>
              </a:solidFill>
              <a:latin typeface="Arial" panose="020B0604020202020204" pitchFamily="34" charset="0"/>
              <a:cs typeface="Arial" panose="020B0604020202020204" pitchFamily="34" charset="0"/>
            </a:endParaRPr>
          </a:p>
        </p:txBody>
      </p:sp>
      <p:sp>
        <p:nvSpPr>
          <p:cNvPr id="19" name="Picture Placeholder 2">
            <a:extLst>
              <a:ext uri="{FF2B5EF4-FFF2-40B4-BE49-F238E27FC236}">
                <a16:creationId xmlns:a16="http://schemas.microsoft.com/office/drawing/2014/main" id="{A300782A-C38A-A24D-8D8C-05501C4B70B9}"/>
              </a:ext>
            </a:extLst>
          </p:cNvPr>
          <p:cNvSpPr>
            <a:spLocks noGrp="1"/>
          </p:cNvSpPr>
          <p:nvPr>
            <p:ph type="pic" sz="quarter" idx="13" hasCustomPrompt="1"/>
          </p:nvPr>
        </p:nvSpPr>
        <p:spPr>
          <a:xfrm>
            <a:off x="8064230" y="3329800"/>
            <a:ext cx="3245140" cy="2939874"/>
          </a:xfrm>
          <a:prstGeom prst="rect">
            <a:avLst/>
          </a:prstGeom>
        </p:spPr>
        <p:txBody>
          <a:bodyPr/>
          <a:lstStyle>
            <a:lvl1pPr marL="0" indent="0">
              <a:buNone/>
              <a:defRPr sz="1100" b="0" i="0">
                <a:solidFill>
                  <a:schemeClr val="bg1"/>
                </a:solidFill>
                <a:latin typeface="Arial" panose="020B0604020202020204" pitchFamily="34" charset="0"/>
                <a:cs typeface="Arial" panose="020B0604020202020204" pitchFamily="34" charset="0"/>
              </a:defRPr>
            </a:lvl1pPr>
          </a:lstStyle>
          <a:p>
            <a:r>
              <a:rPr lang="en-US" dirty="0"/>
              <a:t>Picture goes here</a:t>
            </a:r>
          </a:p>
        </p:txBody>
      </p:sp>
      <p:sp>
        <p:nvSpPr>
          <p:cNvPr id="20" name="Picture Placeholder 2">
            <a:extLst>
              <a:ext uri="{FF2B5EF4-FFF2-40B4-BE49-F238E27FC236}">
                <a16:creationId xmlns:a16="http://schemas.microsoft.com/office/drawing/2014/main" id="{B847406E-69D7-5E45-AD68-39218863A937}"/>
              </a:ext>
            </a:extLst>
          </p:cNvPr>
          <p:cNvSpPr>
            <a:spLocks noGrp="1"/>
          </p:cNvSpPr>
          <p:nvPr>
            <p:ph type="pic" sz="quarter" idx="14" hasCustomPrompt="1"/>
          </p:nvPr>
        </p:nvSpPr>
        <p:spPr>
          <a:xfrm>
            <a:off x="4473430" y="3329800"/>
            <a:ext cx="3245140" cy="2939874"/>
          </a:xfrm>
          <a:prstGeom prst="rect">
            <a:avLst/>
          </a:prstGeom>
        </p:spPr>
        <p:txBody>
          <a:bodyPr/>
          <a:lstStyle>
            <a:lvl1pPr marL="0" indent="0">
              <a:buNone/>
              <a:defRPr sz="1100" b="0" i="0">
                <a:solidFill>
                  <a:schemeClr val="bg1"/>
                </a:solidFill>
                <a:latin typeface="Arial" panose="020B0604020202020204" pitchFamily="34" charset="0"/>
                <a:cs typeface="Arial" panose="020B0604020202020204" pitchFamily="34" charset="0"/>
              </a:defRPr>
            </a:lvl1pPr>
          </a:lstStyle>
          <a:p>
            <a:r>
              <a:rPr lang="en-US" dirty="0"/>
              <a:t>Picture goes here</a:t>
            </a:r>
          </a:p>
        </p:txBody>
      </p:sp>
    </p:spTree>
    <p:extLst>
      <p:ext uri="{BB962C8B-B14F-4D97-AF65-F5344CB8AC3E}">
        <p14:creationId xmlns:p14="http://schemas.microsoft.com/office/powerpoint/2010/main" val="3101250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74BB7-3579-4C0F-9193-90FA8DC7F2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Tree>
    <p:extLst>
      <p:ext uri="{BB962C8B-B14F-4D97-AF65-F5344CB8AC3E}">
        <p14:creationId xmlns:p14="http://schemas.microsoft.com/office/powerpoint/2010/main" val="3045591595"/>
      </p:ext>
    </p:extLst>
  </p:cSld>
  <p:clrMap bg1="lt1" tx1="dk1" bg2="lt2" tx2="dk2" accent1="accent1" accent2="accent2" accent3="accent3" accent4="accent4" accent5="accent5" accent6="accent6" hlink="hlink" folHlink="folHlink"/>
  <p:sldLayoutIdLst>
    <p:sldLayoutId id="2147483683" r:id="rId1"/>
    <p:sldLayoutId id="2147483676" r:id="rId2"/>
    <p:sldLayoutId id="2147483678" r:id="rId3"/>
    <p:sldLayoutId id="2147483679" r:id="rId4"/>
    <p:sldLayoutId id="2147483675" r:id="rId5"/>
    <p:sldLayoutId id="2147483684" r:id="rId6"/>
    <p:sldLayoutId id="2147483677" r:id="rId7"/>
    <p:sldLayoutId id="2147483680" r:id="rId8"/>
    <p:sldLayoutId id="2147483681" r:id="rId9"/>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ara.govt.nz/en/artwork/8255/tawhirimatea-and-children" TargetMode="External"/><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7ObzHwx6GAo&amp;feature=youtu.be" TargetMode="External"/><Relationship Id="rId2" Type="http://schemas.openxmlformats.org/officeDocument/2006/relationships/hyperlink" Target="https://www.facebook.com/groups/Maori4GrownUps/permalink/10158157928707628/" TargetMode="External"/><Relationship Id="rId1" Type="http://schemas.openxmlformats.org/officeDocument/2006/relationships/slideLayout" Target="../slideLayouts/slideLayout1.xml"/><Relationship Id="rId4" Type="http://schemas.openxmlformats.org/officeDocument/2006/relationships/hyperlink" Target="http://www.maorimovement.co.nz/courses/tawhirimate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70F678-BDBE-4773-829E-EDD3A30B1ECC}"/>
              </a:ext>
            </a:extLst>
          </p:cNvPr>
          <p:cNvSpPr>
            <a:spLocks noGrp="1"/>
          </p:cNvSpPr>
          <p:nvPr>
            <p:ph type="body" sz="quarter" idx="10"/>
          </p:nvPr>
        </p:nvSpPr>
        <p:spPr/>
        <p:txBody>
          <a:bodyPr/>
          <a:lstStyle/>
          <a:p>
            <a:r>
              <a:rPr lang="en-US" dirty="0"/>
              <a:t>Toi Hauora k</a:t>
            </a:r>
            <a:r>
              <a:rPr lang="mi-NZ" dirty="0"/>
              <a:t>ō</a:t>
            </a:r>
            <a:r>
              <a:rPr lang="en-US" dirty="0" err="1"/>
              <a:t>rero</a:t>
            </a:r>
            <a:r>
              <a:rPr lang="en-US" dirty="0"/>
              <a:t> o </a:t>
            </a:r>
            <a:r>
              <a:rPr lang="en-US" dirty="0" err="1"/>
              <a:t>te</a:t>
            </a:r>
            <a:r>
              <a:rPr lang="en-US" dirty="0"/>
              <a:t> </a:t>
            </a:r>
            <a:r>
              <a:rPr lang="en-US" dirty="0" err="1"/>
              <a:t>wā</a:t>
            </a:r>
            <a:endParaRPr lang="en-US" dirty="0"/>
          </a:p>
          <a:p>
            <a:endParaRPr lang="en-NZ" dirty="0"/>
          </a:p>
        </p:txBody>
      </p:sp>
      <p:sp>
        <p:nvSpPr>
          <p:cNvPr id="3" name="Text Placeholder 2">
            <a:extLst>
              <a:ext uri="{FF2B5EF4-FFF2-40B4-BE49-F238E27FC236}">
                <a16:creationId xmlns:a16="http://schemas.microsoft.com/office/drawing/2014/main" id="{1E30E3A1-9D06-4CF2-BEBE-7634CD243394}"/>
              </a:ext>
            </a:extLst>
          </p:cNvPr>
          <p:cNvSpPr>
            <a:spLocks noGrp="1"/>
          </p:cNvSpPr>
          <p:nvPr>
            <p:ph type="body" sz="quarter" idx="11"/>
          </p:nvPr>
        </p:nvSpPr>
        <p:spPr/>
        <p:txBody>
          <a:bodyPr/>
          <a:lstStyle/>
          <a:p>
            <a:r>
              <a:rPr lang="mi-NZ" sz="2800" b="1" dirty="0"/>
              <a:t>Pūrākau about Tāwhirimātea explains respiratory issues</a:t>
            </a:r>
            <a:endParaRPr lang="en-NZ" sz="2800" dirty="0"/>
          </a:p>
          <a:p>
            <a:endParaRPr lang="en-NZ" sz="1600" dirty="0"/>
          </a:p>
        </p:txBody>
      </p:sp>
      <p:sp>
        <p:nvSpPr>
          <p:cNvPr id="4" name="Text Placeholder 3">
            <a:extLst>
              <a:ext uri="{FF2B5EF4-FFF2-40B4-BE49-F238E27FC236}">
                <a16:creationId xmlns:a16="http://schemas.microsoft.com/office/drawing/2014/main" id="{7EA781C6-4A60-4C23-8197-A6E0F3E1F778}"/>
              </a:ext>
            </a:extLst>
          </p:cNvPr>
          <p:cNvSpPr>
            <a:spLocks noGrp="1"/>
          </p:cNvSpPr>
          <p:nvPr>
            <p:ph type="body" sz="quarter" idx="12"/>
          </p:nvPr>
        </p:nvSpPr>
        <p:spPr>
          <a:xfrm>
            <a:off x="185881" y="3082925"/>
            <a:ext cx="8987616" cy="3186112"/>
          </a:xfrm>
        </p:spPr>
        <p:txBody>
          <a:bodyPr/>
          <a:lstStyle/>
          <a:p>
            <a:pPr>
              <a:spcBef>
                <a:spcPts val="600"/>
              </a:spcBef>
              <a:spcAft>
                <a:spcPts val="600"/>
              </a:spcAft>
            </a:pPr>
            <a:r>
              <a:rPr lang="mi-NZ" sz="1200" kern="600" dirty="0"/>
              <a:t>The COVID-19 illness includes respiratory symptoms. A Māori understanding of our connection to air can be sourced from pūrākau (narratives) about Tāwhirimātea, atua (primal energy source) of hau (wind and weather). </a:t>
            </a:r>
          </a:p>
          <a:p>
            <a:pPr>
              <a:spcBef>
                <a:spcPts val="600"/>
              </a:spcBef>
              <a:spcAft>
                <a:spcPts val="600"/>
              </a:spcAft>
            </a:pPr>
            <a:r>
              <a:rPr lang="mi-NZ" sz="1200" kern="600" dirty="0"/>
              <a:t>It is the hau of Tāwhirimātea that brought Hineahuone (first human form) to life, and continues to bring life to our pēpi when they are born and take their first breath. In the whakataukī ‘Hokia ki ō maunga kia purea koe e ngā hau o Tāwhirimātea’ (Return to your ancestral mountains to be cleansed by the winds of Tawhirimatea) hau is a means of cleansing and replenishing oneself – spiritually, emotionally, mentally. </a:t>
            </a:r>
            <a:endParaRPr lang="en-NZ" sz="1200" kern="600" dirty="0"/>
          </a:p>
          <a:p>
            <a:pPr>
              <a:spcBef>
                <a:spcPts val="600"/>
              </a:spcBef>
              <a:spcAft>
                <a:spcPts val="600"/>
              </a:spcAft>
            </a:pPr>
            <a:r>
              <a:rPr lang="mi-NZ" sz="1200" kern="600" dirty="0"/>
              <a:t>Ngā hau o Tāwhirimātea can also threaten life. It was also Tāwhirimātea who took revenge on his siblings for separating their parents Ranginui and Papatūānuku. Tāwhirimātea caused great damage to the forests, and the oceans, and frightened kūmara and fern root to burrow beneath the earth for protection. </a:t>
            </a:r>
          </a:p>
          <a:p>
            <a:pPr>
              <a:spcBef>
                <a:spcPts val="600"/>
              </a:spcBef>
              <a:spcAft>
                <a:spcPts val="600"/>
              </a:spcAft>
            </a:pPr>
            <a:endParaRPr lang="mi-NZ" sz="1200" kern="600" dirty="0"/>
          </a:p>
          <a:p>
            <a:pPr>
              <a:spcBef>
                <a:spcPts val="600"/>
              </a:spcBef>
              <a:spcAft>
                <a:spcPts val="600"/>
              </a:spcAft>
            </a:pPr>
            <a:r>
              <a:rPr lang="mi-NZ" sz="1200" kern="600" dirty="0"/>
              <a:t>However, when he </a:t>
            </a:r>
            <a:r>
              <a:rPr lang="en-NZ" sz="1200" kern="600" dirty="0"/>
              <a:t>attacked Tūmatauenga, atua of war and humans, he was overpowered with karakia (incantations) to cause favourable winds and fair weather. The struggle between the brothers continues today. As </a:t>
            </a:r>
            <a:r>
              <a:rPr lang="en-NZ" sz="1200" kern="600" dirty="0" err="1"/>
              <a:t>wuth</a:t>
            </a:r>
            <a:r>
              <a:rPr lang="en-NZ" sz="1200" kern="600" dirty="0"/>
              <a:t> all connections with atua, we have to work in balance with ngā </a:t>
            </a:r>
            <a:r>
              <a:rPr lang="en-NZ" sz="1200" kern="600" dirty="0" err="1"/>
              <a:t>hau</a:t>
            </a:r>
            <a:r>
              <a:rPr lang="en-NZ" sz="1200" kern="600" dirty="0"/>
              <a:t> o Tāwhirimātea in order to ensure success in human endeavours. </a:t>
            </a:r>
          </a:p>
          <a:p>
            <a:pPr>
              <a:spcBef>
                <a:spcPts val="600"/>
              </a:spcBef>
              <a:spcAft>
                <a:spcPts val="600"/>
              </a:spcAft>
            </a:pPr>
            <a:r>
              <a:rPr lang="mi-NZ" sz="1200" kern="600" dirty="0"/>
              <a:t>Physical distancing and taking shelter indoors is the most effective way to protect ourselves from the spread of the virus through respiratory droplets. However, we also need fresh air to exercise and to feel the kiss of the winds on our skin to help cleanse ourselves. Getting the whole whānau outside can also provide relief from the confines of being indoors and in each others close proximity.  </a:t>
            </a:r>
          </a:p>
          <a:p>
            <a:pPr>
              <a:spcBef>
                <a:spcPts val="600"/>
              </a:spcBef>
              <a:spcAft>
                <a:spcPts val="600"/>
              </a:spcAft>
            </a:pPr>
            <a:r>
              <a:rPr lang="mi-NZ" sz="1200" kern="600" dirty="0"/>
              <a:t>Karakia is another way that we can protect ourselves.  </a:t>
            </a:r>
            <a:endParaRPr lang="en-NZ" sz="1200" kern="600" dirty="0"/>
          </a:p>
          <a:p>
            <a:pPr algn="just">
              <a:spcBef>
                <a:spcPts val="600"/>
              </a:spcBef>
              <a:spcAft>
                <a:spcPts val="600"/>
              </a:spcAft>
            </a:pPr>
            <a:r>
              <a:rPr lang="mi-NZ" sz="1200" kern="600" dirty="0"/>
              <a:t>We will consider how to maintain balance in our taha hinengaro in the next Toi Hauora Kōrero o te wā.</a:t>
            </a:r>
            <a:endParaRPr lang="en-NZ" sz="1200" kern="600" dirty="0"/>
          </a:p>
          <a:p>
            <a:pPr>
              <a:spcBef>
                <a:spcPts val="600"/>
              </a:spcBef>
              <a:spcAft>
                <a:spcPts val="600"/>
              </a:spcAft>
            </a:pPr>
            <a:endParaRPr lang="en-NZ" dirty="0"/>
          </a:p>
        </p:txBody>
      </p:sp>
      <p:pic>
        <p:nvPicPr>
          <p:cNvPr id="7" name="Picture 6">
            <a:extLst>
              <a:ext uri="{FF2B5EF4-FFF2-40B4-BE49-F238E27FC236}">
                <a16:creationId xmlns:a16="http://schemas.microsoft.com/office/drawing/2014/main" id="{525456CA-EF63-40E1-919E-CB3392E5421D}"/>
              </a:ext>
            </a:extLst>
          </p:cNvPr>
          <p:cNvPicPr>
            <a:picLocks noChangeAspect="1"/>
          </p:cNvPicPr>
          <p:nvPr/>
        </p:nvPicPr>
        <p:blipFill>
          <a:blip r:embed="rId2"/>
          <a:stretch>
            <a:fillRect/>
          </a:stretch>
        </p:blipFill>
        <p:spPr>
          <a:xfrm>
            <a:off x="9173496" y="4675981"/>
            <a:ext cx="2764041" cy="1323211"/>
          </a:xfrm>
          <a:prstGeom prst="rect">
            <a:avLst/>
          </a:prstGeom>
        </p:spPr>
      </p:pic>
      <p:sp>
        <p:nvSpPr>
          <p:cNvPr id="8" name="TextBox 7">
            <a:extLst>
              <a:ext uri="{FF2B5EF4-FFF2-40B4-BE49-F238E27FC236}">
                <a16:creationId xmlns:a16="http://schemas.microsoft.com/office/drawing/2014/main" id="{B4B168E9-9EAA-4442-AB89-F116188E30B6}"/>
              </a:ext>
            </a:extLst>
          </p:cNvPr>
          <p:cNvSpPr txBox="1"/>
          <p:nvPr/>
        </p:nvSpPr>
        <p:spPr>
          <a:xfrm>
            <a:off x="9173497" y="3159978"/>
            <a:ext cx="2764040" cy="1569660"/>
          </a:xfrm>
          <a:prstGeom prst="rect">
            <a:avLst/>
          </a:prstGeom>
          <a:noFill/>
        </p:spPr>
        <p:txBody>
          <a:bodyPr wrap="square" rtlCol="0">
            <a:spAutoFit/>
          </a:bodyPr>
          <a:lstStyle/>
          <a:p>
            <a:r>
              <a:rPr lang="en-NZ" sz="1200" dirty="0">
                <a:solidFill>
                  <a:srgbClr val="004277"/>
                </a:solidFill>
                <a:latin typeface="Arial" panose="020B0604020202020204" pitchFamily="34" charset="0"/>
                <a:cs typeface="Arial" panose="020B0604020202020204" pitchFamily="34" charset="0"/>
              </a:rPr>
              <a:t>This mural by Cliff Whiting depicts the struggle of Tāwhirimātea to control his children, the wind and weather (the blue spiral forms). Retrieved from Te Ara - the </a:t>
            </a:r>
            <a:r>
              <a:rPr lang="en-NZ" sz="1200" dirty="0" err="1">
                <a:solidFill>
                  <a:srgbClr val="004277"/>
                </a:solidFill>
                <a:latin typeface="Arial" panose="020B0604020202020204" pitchFamily="34" charset="0"/>
                <a:cs typeface="Arial" panose="020B0604020202020204" pitchFamily="34" charset="0"/>
              </a:rPr>
              <a:t>Encyclopedia</a:t>
            </a:r>
            <a:r>
              <a:rPr lang="en-NZ" sz="1200" dirty="0">
                <a:solidFill>
                  <a:srgbClr val="004277"/>
                </a:solidFill>
                <a:latin typeface="Arial" panose="020B0604020202020204" pitchFamily="34" charset="0"/>
                <a:cs typeface="Arial" panose="020B0604020202020204" pitchFamily="34" charset="0"/>
              </a:rPr>
              <a:t> of New Zealand, </a:t>
            </a:r>
            <a:r>
              <a:rPr lang="en-NZ" sz="1200" dirty="0">
                <a:solidFill>
                  <a:srgbClr val="004277"/>
                </a:solidFill>
                <a:latin typeface="Arial" panose="020B0604020202020204" pitchFamily="34" charset="0"/>
                <a:cs typeface="Arial" panose="020B0604020202020204" pitchFamily="34" charset="0"/>
                <a:hlinkClick r:id="rId3"/>
              </a:rPr>
              <a:t>http://www.TeAra.govt.nz/en/artwork/8255/tawhirimatea-and-children</a:t>
            </a:r>
            <a:r>
              <a:rPr lang="en-NZ" sz="1200" dirty="0">
                <a:solidFill>
                  <a:srgbClr val="004277"/>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6764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EA895A8-5130-417B-819A-1CD9DBCCF259}"/>
              </a:ext>
            </a:extLst>
          </p:cNvPr>
          <p:cNvSpPr txBox="1"/>
          <p:nvPr/>
        </p:nvSpPr>
        <p:spPr>
          <a:xfrm>
            <a:off x="539930" y="1567544"/>
            <a:ext cx="3535681" cy="3785652"/>
          </a:xfrm>
          <a:prstGeom prst="rect">
            <a:avLst/>
          </a:prstGeom>
          <a:solidFill>
            <a:srgbClr val="004277"/>
          </a:solidFill>
        </p:spPr>
        <p:txBody>
          <a:bodyPr wrap="square" rtlCol="0">
            <a:spAutoFit/>
          </a:bodyPr>
          <a:lstStyle/>
          <a:p>
            <a:pPr algn="r"/>
            <a:r>
              <a:rPr lang="en-US" sz="4400" b="1" dirty="0">
                <a:solidFill>
                  <a:schemeClr val="bg1"/>
                </a:solidFill>
                <a:latin typeface="+mj-lt"/>
              </a:rPr>
              <a:t>Resources </a:t>
            </a:r>
            <a:r>
              <a:rPr lang="en-US" sz="4000" b="1" dirty="0">
                <a:solidFill>
                  <a:schemeClr val="bg1"/>
                </a:solidFill>
                <a:latin typeface="+mj-lt"/>
              </a:rPr>
              <a:t>about ?</a:t>
            </a:r>
          </a:p>
          <a:p>
            <a:endParaRPr lang="en-US" sz="4400" b="1" dirty="0">
              <a:solidFill>
                <a:schemeClr val="bg1"/>
              </a:solidFill>
              <a:latin typeface="+mj-lt"/>
            </a:endParaRPr>
          </a:p>
          <a:p>
            <a:endParaRPr lang="en-US" sz="4400" b="1" dirty="0">
              <a:solidFill>
                <a:schemeClr val="bg1"/>
              </a:solidFill>
              <a:latin typeface="+mj-lt"/>
            </a:endParaRPr>
          </a:p>
          <a:p>
            <a:endParaRPr lang="en-US" sz="4400" b="1" dirty="0">
              <a:solidFill>
                <a:schemeClr val="bg1"/>
              </a:solidFill>
              <a:latin typeface="+mj-lt"/>
            </a:endParaRPr>
          </a:p>
          <a:p>
            <a:endParaRPr lang="en-US" sz="2400" b="1" dirty="0">
              <a:solidFill>
                <a:schemeClr val="bg1"/>
              </a:solidFill>
              <a:latin typeface="+mj-lt"/>
            </a:endParaRPr>
          </a:p>
        </p:txBody>
      </p:sp>
      <p:sp>
        <p:nvSpPr>
          <p:cNvPr id="2" name="TextBox 1">
            <a:extLst>
              <a:ext uri="{FF2B5EF4-FFF2-40B4-BE49-F238E27FC236}">
                <a16:creationId xmlns:a16="http://schemas.microsoft.com/office/drawing/2014/main" id="{85767BB4-E77F-46B1-8BFC-51EDB0577428}"/>
              </a:ext>
            </a:extLst>
          </p:cNvPr>
          <p:cNvSpPr txBox="1"/>
          <p:nvPr/>
        </p:nvSpPr>
        <p:spPr>
          <a:xfrm>
            <a:off x="4239491" y="1567544"/>
            <a:ext cx="7242464" cy="3416320"/>
          </a:xfrm>
          <a:prstGeom prst="rect">
            <a:avLst/>
          </a:prstGeom>
          <a:noFill/>
        </p:spPr>
        <p:txBody>
          <a:bodyPr wrap="square" rtlCol="0">
            <a:spAutoFit/>
          </a:bodyPr>
          <a:lstStyle/>
          <a:p>
            <a:r>
              <a:rPr lang="en-NZ" dirty="0">
                <a:hlinkClick r:id="rId2"/>
              </a:rPr>
              <a:t>Karakia  before bed by Scotty and Stacey Morrison https://www.facebook.com/groups/Maori4GrownUps/permalink/10158157928707628/</a:t>
            </a:r>
            <a:r>
              <a:rPr lang="en-NZ" dirty="0"/>
              <a:t> </a:t>
            </a:r>
          </a:p>
          <a:p>
            <a:endParaRPr lang="en-NZ" dirty="0"/>
          </a:p>
          <a:p>
            <a:r>
              <a:rPr lang="en-NZ" dirty="0"/>
              <a:t>Dr </a:t>
            </a:r>
            <a:r>
              <a:rPr lang="en-NZ" dirty="0" err="1"/>
              <a:t>Ihirangai</a:t>
            </a:r>
            <a:r>
              <a:rPr lang="en-NZ" dirty="0"/>
              <a:t> </a:t>
            </a:r>
            <a:r>
              <a:rPr lang="en-NZ" dirty="0" err="1"/>
              <a:t>Heke’s</a:t>
            </a:r>
            <a:r>
              <a:rPr lang="en-NZ" dirty="0"/>
              <a:t> explanation of Tāwhirimatea and aerobic training from Atua Matua framework </a:t>
            </a:r>
            <a:r>
              <a:rPr lang="en-NZ" u="sng" dirty="0">
                <a:hlinkClick r:id="rId3" tooltip="https://www.youtube.com/watch?v=7obzhwx6gao&amp;feature=youtu.be"/>
              </a:rPr>
              <a:t>https://www.youtube.com/watch?v=7ObzHwx6GAo&amp;feature=youtu.be</a:t>
            </a:r>
            <a:endParaRPr lang="en-NZ" u="sng" dirty="0"/>
          </a:p>
          <a:p>
            <a:endParaRPr lang="en-NZ" dirty="0"/>
          </a:p>
          <a:p>
            <a:r>
              <a:rPr lang="en-NZ" dirty="0"/>
              <a:t>Example of Tāwhirimatea aerobic exercise from Māori movement  </a:t>
            </a:r>
            <a:r>
              <a:rPr lang="en-NZ" u="sng" dirty="0">
                <a:hlinkClick r:id="rId4" tooltip="http://www.maorimovement.co.nz/courses/tawhirimatea"/>
              </a:rPr>
              <a:t>http://www.maorimovement.co.nz/courses/tawhirimatea</a:t>
            </a:r>
            <a:endParaRPr lang="en-NZ" u="sng" dirty="0"/>
          </a:p>
          <a:p>
            <a:endParaRPr lang="en-NZ" dirty="0"/>
          </a:p>
          <a:p>
            <a:endParaRPr lang="en-NZ" dirty="0"/>
          </a:p>
        </p:txBody>
      </p:sp>
    </p:spTree>
    <p:extLst>
      <p:ext uri="{BB962C8B-B14F-4D97-AF65-F5344CB8AC3E}">
        <p14:creationId xmlns:p14="http://schemas.microsoft.com/office/powerpoint/2010/main" val="23323028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29&quot;&gt;&lt;property id=&quot;20148&quot; value=&quot;5&quot;/&gt;&lt;property id=&quot;20300&quot; value=&quot;Slide 1&quot;/&gt;&lt;property id=&quot;20307&quot; value=&quot;266&quot;/&gt;&lt;/object&gt;&lt;object type=&quot;3&quot; unique_id=&quot;10030&quot;&gt;&lt;property id=&quot;20148&quot; value=&quot;5&quot;/&gt;&lt;property id=&quot;20300&quot; value=&quot;Slide 2&quot;/&gt;&lt;property id=&quot;20307&quot; value=&quot;265&quot;/&gt;&lt;/object&gt;&lt;/object&gt;&lt;object type=&quot;8&quot; unique_id=&quot;10008&quo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2C79104B442C4B8ED6F5EA9122DB8B" ma:contentTypeVersion="10" ma:contentTypeDescription="Create a new document." ma:contentTypeScope="" ma:versionID="9af8449456b31d3cd31b621300c76ddc">
  <xsd:schema xmlns:xsd="http://www.w3.org/2001/XMLSchema" xmlns:xs="http://www.w3.org/2001/XMLSchema" xmlns:p="http://schemas.microsoft.com/office/2006/metadata/properties" xmlns:ns2="7f4c541b-c927-447b-9d62-61ab7948378a" xmlns:ns3="482f10e2-ab96-4ddb-a54c-080c449a67cc" targetNamespace="http://schemas.microsoft.com/office/2006/metadata/properties" ma:root="true" ma:fieldsID="daa5d67b02fb11128d197cd8fccbe54d" ns2:_="" ns3:_="">
    <xsd:import namespace="7f4c541b-c927-447b-9d62-61ab7948378a"/>
    <xsd:import namespace="482f10e2-ab96-4ddb-a54c-080c449a67c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Location"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4c541b-c927-447b-9d62-61ab794837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2f10e2-ab96-4ddb-a54c-080c449a67c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24EF39-FDD3-4CC0-A66F-ABD643B5875A}">
  <ds:schemaRefs>
    <ds:schemaRef ds:uri="http://schemas.microsoft.com/office/2006/metadata/properties"/>
    <ds:schemaRef ds:uri="http://purl.org/dc/elements/1.1/"/>
    <ds:schemaRef ds:uri="http://purl.org/dc/dcmitype/"/>
    <ds:schemaRef ds:uri="482f10e2-ab96-4ddb-a54c-080c449a67cc"/>
    <ds:schemaRef ds:uri="7f4c541b-c927-447b-9d62-61ab7948378a"/>
    <ds:schemaRef ds:uri="http://purl.org/dc/term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EDD45A0B-CB09-46B1-B249-6613DA000BB4}">
  <ds:schemaRefs>
    <ds:schemaRef ds:uri="http://schemas.microsoft.com/sharepoint/v3/contenttype/forms"/>
  </ds:schemaRefs>
</ds:datastoreItem>
</file>

<file path=customXml/itemProps3.xml><?xml version="1.0" encoding="utf-8"?>
<ds:datastoreItem xmlns:ds="http://schemas.openxmlformats.org/officeDocument/2006/customXml" ds:itemID="{BA4AF7FF-F89C-4AF3-8D40-74AAB9C720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4c541b-c927-447b-9d62-61ab7948378a"/>
    <ds:schemaRef ds:uri="482f10e2-ab96-4ddb-a54c-080c449a67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6672</TotalTime>
  <Words>488</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Univers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Helliwell</dc:creator>
  <cp:lastModifiedBy>Ware, Felicity</cp:lastModifiedBy>
  <cp:revision>114</cp:revision>
  <dcterms:created xsi:type="dcterms:W3CDTF">2018-10-07T18:50:30Z</dcterms:created>
  <dcterms:modified xsi:type="dcterms:W3CDTF">2020-03-30T02:38:21Z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0x010100F92C79104B442C4B8ED6F5EA9122DB8B</vt:lpwstr>
  </property>
</Properties>
</file>