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9" r:id="rId3"/>
    <p:sldId id="256" r:id="rId4"/>
    <p:sldId id="257" r:id="rId5"/>
    <p:sldId id="265" r:id="rId6"/>
  </p:sldIdLst>
  <p:sldSz cx="10691813" cy="7559675"/>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5877BA"/>
    <a:srgbClr val="000178"/>
    <a:srgbClr val="FFDDDD"/>
    <a:srgbClr val="FFB9B9"/>
    <a:srgbClr val="EAF2FA"/>
    <a:srgbClr val="920000"/>
    <a:srgbClr val="FF9900"/>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p:scale>
          <a:sx n="60" d="100"/>
          <a:sy n="60" d="100"/>
        </p:scale>
        <p:origin x="-1212" y="-24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4" name="図プレースホルダー 3"/>
          <p:cNvSpPr>
            <a:spLocks noGrp="1"/>
          </p:cNvSpPr>
          <p:nvPr>
            <p:ph type="pic" sz="quarter" idx="25" hasCustomPrompt="1"/>
          </p:nvPr>
        </p:nvSpPr>
        <p:spPr>
          <a:xfrm>
            <a:off x="5375503" y="1587"/>
            <a:ext cx="4475162" cy="7558088"/>
          </a:xfrm>
          <a:blipFill dpi="0" rotWithShape="1">
            <a:blip r:embed="rId2">
              <a:extLst>
                <a:ext uri="{28A0092B-C50C-407E-A947-70E740481C1C}">
                  <a14:useLocalDpi xmlns:a14="http://schemas.microsoft.com/office/drawing/2010/main" val="0"/>
                </a:ext>
              </a:extLst>
            </a:blip>
            <a:srcRect/>
            <a:tile tx="0" ty="0" sx="100000" sy="100000" flip="none" algn="tl"/>
          </a:blipFill>
          <a:effectLst>
            <a:outerShdw blurRad="50800" dist="38100" dir="2700000" algn="tl" rotWithShape="0">
              <a:prstClr val="black">
                <a:alpha val="40000"/>
              </a:prstClr>
            </a:outerShdw>
          </a:effectLst>
        </p:spPr>
        <p:txBody>
          <a:bodyPr bIns="648000" anchor="ctr" anchorCtr="1">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7" name="片側の 2 つの角を丸めた四角形 56"/>
          <p:cNvSpPr/>
          <p:nvPr userDrawn="1"/>
        </p:nvSpPr>
        <p:spPr>
          <a:xfrm rot="5400000">
            <a:off x="9693185" y="383157"/>
            <a:ext cx="833963" cy="344383"/>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ysClr val="windowText" lastClr="000000"/>
              </a:solidFill>
            </a:endParaRPr>
          </a:p>
        </p:txBody>
      </p:sp>
      <p:sp>
        <p:nvSpPr>
          <p:cNvPr id="58" name="片側の 2 つの角を丸めた四角形 57"/>
          <p:cNvSpPr/>
          <p:nvPr userDrawn="1"/>
        </p:nvSpPr>
        <p:spPr>
          <a:xfrm rot="5400000">
            <a:off x="9693185" y="1290799"/>
            <a:ext cx="833963" cy="344383"/>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ysClr val="windowText" lastClr="000000"/>
              </a:solidFill>
            </a:endParaRPr>
          </a:p>
        </p:txBody>
      </p:sp>
      <p:sp>
        <p:nvSpPr>
          <p:cNvPr id="59" name="片側の 2 つの角を丸めた四角形 58"/>
          <p:cNvSpPr/>
          <p:nvPr userDrawn="1"/>
        </p:nvSpPr>
        <p:spPr>
          <a:xfrm rot="5400000">
            <a:off x="9693185" y="2198441"/>
            <a:ext cx="833963" cy="344383"/>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ysClr val="windowText" lastClr="000000"/>
              </a:solidFill>
            </a:endParaRPr>
          </a:p>
        </p:txBody>
      </p:sp>
      <p:sp>
        <p:nvSpPr>
          <p:cNvPr id="60" name="片側の 2 つの角を丸めた四角形 59"/>
          <p:cNvSpPr/>
          <p:nvPr userDrawn="1"/>
        </p:nvSpPr>
        <p:spPr>
          <a:xfrm rot="5400000">
            <a:off x="9693185" y="3106083"/>
            <a:ext cx="833963" cy="344383"/>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ysClr val="windowText" lastClr="000000"/>
              </a:solidFill>
            </a:endParaRPr>
          </a:p>
        </p:txBody>
      </p:sp>
      <p:sp>
        <p:nvSpPr>
          <p:cNvPr id="61" name="片側の 2 つの角を丸めた四角形 60"/>
          <p:cNvSpPr/>
          <p:nvPr userDrawn="1"/>
        </p:nvSpPr>
        <p:spPr>
          <a:xfrm rot="5400000">
            <a:off x="9693185" y="4013725"/>
            <a:ext cx="833963" cy="344383"/>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ysClr val="windowText" lastClr="000000"/>
              </a:solidFill>
            </a:endParaRPr>
          </a:p>
        </p:txBody>
      </p:sp>
      <p:sp>
        <p:nvSpPr>
          <p:cNvPr id="62" name="片側の 2 つの角を丸めた四角形 61"/>
          <p:cNvSpPr/>
          <p:nvPr userDrawn="1"/>
        </p:nvSpPr>
        <p:spPr>
          <a:xfrm rot="5400000">
            <a:off x="9693185" y="4921367"/>
            <a:ext cx="833963" cy="344383"/>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ysClr val="windowText" lastClr="000000"/>
              </a:solidFill>
            </a:endParaRPr>
          </a:p>
        </p:txBody>
      </p:sp>
      <p:sp>
        <p:nvSpPr>
          <p:cNvPr id="63" name="片側の 2 つの角を丸めた四角形 62"/>
          <p:cNvSpPr/>
          <p:nvPr userDrawn="1"/>
        </p:nvSpPr>
        <p:spPr>
          <a:xfrm rot="5400000">
            <a:off x="9693185" y="5829009"/>
            <a:ext cx="833963" cy="344383"/>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ysClr val="windowText" lastClr="000000"/>
              </a:solidFill>
            </a:endParaRPr>
          </a:p>
        </p:txBody>
      </p:sp>
      <p:sp>
        <p:nvSpPr>
          <p:cNvPr id="64" name="片側の 2 つの角を丸めた四角形 63"/>
          <p:cNvSpPr/>
          <p:nvPr userDrawn="1"/>
        </p:nvSpPr>
        <p:spPr>
          <a:xfrm rot="5400000">
            <a:off x="9693185" y="6736651"/>
            <a:ext cx="833963" cy="344383"/>
          </a:xfrm>
          <a:prstGeom prst="round2Same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ysClr val="windowText" lastClr="000000"/>
              </a:solidFill>
            </a:endParaRPr>
          </a:p>
        </p:txBody>
      </p:sp>
      <p:sp>
        <p:nvSpPr>
          <p:cNvPr id="9" name="テキスト プレースホルダー 53"/>
          <p:cNvSpPr>
            <a:spLocks noGrp="1"/>
          </p:cNvSpPr>
          <p:nvPr>
            <p:ph type="body" sz="quarter" idx="12" hasCustomPrompt="1"/>
          </p:nvPr>
        </p:nvSpPr>
        <p:spPr>
          <a:xfrm>
            <a:off x="6922874" y="2051743"/>
            <a:ext cx="2927791" cy="575864"/>
          </a:xfrm>
          <a:noFill/>
        </p:spPr>
        <p:txBody>
          <a:bodyPr anchor="t" anchorCtr="0">
            <a:normAutofit/>
          </a:bodyPr>
          <a:lstStyle>
            <a:lvl1pPr marL="0" indent="0" algn="r">
              <a:buNone/>
              <a:defRPr sz="3600" b="0">
                <a:solidFill>
                  <a:srgbClr val="000178"/>
                </a:solidFill>
                <a:latin typeface="HG創英角ｺﾞｼｯｸUB" panose="020B0909000000000000" pitchFamily="49" charset="-128"/>
                <a:ea typeface="HG創英角ｺﾞｼｯｸUB" panose="020B0909000000000000" pitchFamily="49"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○○○○旅行</a:t>
            </a:r>
            <a:endParaRPr kumimoji="1" lang="ja-JP" altLang="en-US" dirty="0"/>
          </a:p>
        </p:txBody>
      </p:sp>
      <p:sp>
        <p:nvSpPr>
          <p:cNvPr id="19" name="テキスト プレースホルダー 53"/>
          <p:cNvSpPr>
            <a:spLocks noGrp="1"/>
          </p:cNvSpPr>
          <p:nvPr>
            <p:ph type="body" sz="quarter" idx="15" hasCustomPrompt="1"/>
          </p:nvPr>
        </p:nvSpPr>
        <p:spPr>
          <a:xfrm>
            <a:off x="6922874" y="1654475"/>
            <a:ext cx="2927791" cy="352758"/>
          </a:xfrm>
          <a:noFill/>
        </p:spPr>
        <p:txBody>
          <a:bodyPr anchor="t" anchorCtr="0">
            <a:normAutofit/>
          </a:bodyPr>
          <a:lstStyle>
            <a:lvl1pPr marL="0" indent="0" algn="r">
              <a:buNone/>
              <a:defRPr sz="1400" b="0">
                <a:solidFill>
                  <a:srgbClr val="000178"/>
                </a:solidFill>
                <a:latin typeface="HG創英角ｺﾞｼｯｸUB" panose="020B0909000000000000" pitchFamily="49" charset="-128"/>
                <a:ea typeface="HG創英角ｺﾞｼｯｸUB" panose="020B0909000000000000" pitchFamily="49"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海上での感動的な出会い！</a:t>
            </a:r>
            <a:endParaRPr kumimoji="1" lang="ja-JP" altLang="en-US" dirty="0"/>
          </a:p>
        </p:txBody>
      </p:sp>
      <p:sp>
        <p:nvSpPr>
          <p:cNvPr id="37" name="テキスト プレースホルダー 4"/>
          <p:cNvSpPr>
            <a:spLocks noGrp="1"/>
          </p:cNvSpPr>
          <p:nvPr>
            <p:ph type="body" sz="quarter" idx="16" hasCustomPrompt="1"/>
          </p:nvPr>
        </p:nvSpPr>
        <p:spPr>
          <a:xfrm rot="5400000">
            <a:off x="9672728" y="403616"/>
            <a:ext cx="833960" cy="303466"/>
          </a:xfrm>
        </p:spPr>
        <p:txBody>
          <a:bodyPr>
            <a:normAutofit/>
          </a:bodyPr>
          <a:lstStyle>
            <a:lvl1pPr marL="0" indent="0" algn="ctr">
              <a:buNone/>
              <a:defRPr sz="1600">
                <a:latin typeface="メイリオ" panose="020B0604030504040204" pitchFamily="50" charset="-128"/>
                <a:ea typeface="メイリオ" panose="020B0604030504040204"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38" name="テキスト プレースホルダー 4"/>
          <p:cNvSpPr>
            <a:spLocks noGrp="1"/>
          </p:cNvSpPr>
          <p:nvPr>
            <p:ph type="body" sz="quarter" idx="17" hasCustomPrompt="1"/>
          </p:nvPr>
        </p:nvSpPr>
        <p:spPr>
          <a:xfrm rot="5400000">
            <a:off x="9672728" y="1311259"/>
            <a:ext cx="833960" cy="303466"/>
          </a:xfrm>
        </p:spPr>
        <p:txBody>
          <a:bodyPr>
            <a:normAutofit/>
          </a:bodyPr>
          <a:lstStyle>
            <a:lvl1pPr marL="0" indent="0" algn="ctr">
              <a:buNone/>
              <a:defRPr sz="1600">
                <a:latin typeface="メイリオ" panose="020B0604030504040204" pitchFamily="50" charset="-128"/>
                <a:ea typeface="メイリオ" panose="020B0604030504040204"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39" name="テキスト プレースホルダー 4"/>
          <p:cNvSpPr>
            <a:spLocks noGrp="1"/>
          </p:cNvSpPr>
          <p:nvPr>
            <p:ph type="body" sz="quarter" idx="18" hasCustomPrompt="1"/>
          </p:nvPr>
        </p:nvSpPr>
        <p:spPr>
          <a:xfrm rot="5400000">
            <a:off x="9672729" y="2218901"/>
            <a:ext cx="833960" cy="303466"/>
          </a:xfrm>
        </p:spPr>
        <p:txBody>
          <a:bodyPr>
            <a:normAutofit/>
          </a:bodyPr>
          <a:lstStyle>
            <a:lvl1pPr marL="0" indent="0" algn="ctr">
              <a:buNone/>
              <a:defRPr sz="1600">
                <a:latin typeface="メイリオ" panose="020B0604030504040204" pitchFamily="50" charset="-128"/>
                <a:ea typeface="メイリオ" panose="020B0604030504040204"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0" name="テキスト プレースホルダー 4"/>
          <p:cNvSpPr>
            <a:spLocks noGrp="1"/>
          </p:cNvSpPr>
          <p:nvPr>
            <p:ph type="body" sz="quarter" idx="19" hasCustomPrompt="1"/>
          </p:nvPr>
        </p:nvSpPr>
        <p:spPr>
          <a:xfrm rot="5400000">
            <a:off x="9672729" y="3121217"/>
            <a:ext cx="833960" cy="303466"/>
          </a:xfrm>
        </p:spPr>
        <p:txBody>
          <a:bodyPr>
            <a:normAutofit/>
          </a:bodyPr>
          <a:lstStyle>
            <a:lvl1pPr marL="0" indent="0" algn="ctr">
              <a:buNone/>
              <a:defRPr sz="1600">
                <a:latin typeface="メイリオ" panose="020B0604030504040204" pitchFamily="50" charset="-128"/>
                <a:ea typeface="メイリオ" panose="020B0604030504040204"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1" name="テキスト プレースホルダー 4"/>
          <p:cNvSpPr>
            <a:spLocks noGrp="1"/>
          </p:cNvSpPr>
          <p:nvPr>
            <p:ph type="body" sz="quarter" idx="20" hasCustomPrompt="1"/>
          </p:nvPr>
        </p:nvSpPr>
        <p:spPr>
          <a:xfrm rot="5400000">
            <a:off x="9672729" y="4043757"/>
            <a:ext cx="833960" cy="303466"/>
          </a:xfrm>
        </p:spPr>
        <p:txBody>
          <a:bodyPr>
            <a:normAutofit/>
          </a:bodyPr>
          <a:lstStyle>
            <a:lvl1pPr marL="0" indent="0" algn="ctr">
              <a:buNone/>
              <a:defRPr sz="1600">
                <a:latin typeface="メイリオ" panose="020B0604030504040204" pitchFamily="50" charset="-128"/>
                <a:ea typeface="メイリオ" panose="020B0604030504040204"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2" name="テキスト プレースホルダー 4"/>
          <p:cNvSpPr>
            <a:spLocks noGrp="1"/>
          </p:cNvSpPr>
          <p:nvPr>
            <p:ph type="body" sz="quarter" idx="21" hasCustomPrompt="1"/>
          </p:nvPr>
        </p:nvSpPr>
        <p:spPr>
          <a:xfrm rot="5400000">
            <a:off x="9672729" y="4932252"/>
            <a:ext cx="833960" cy="303466"/>
          </a:xfrm>
        </p:spPr>
        <p:txBody>
          <a:bodyPr>
            <a:normAutofit/>
          </a:bodyPr>
          <a:lstStyle>
            <a:lvl1pPr marL="0" indent="0" algn="ctr">
              <a:buNone/>
              <a:defRPr sz="1600">
                <a:latin typeface="メイリオ" panose="020B0604030504040204" pitchFamily="50" charset="-128"/>
                <a:ea typeface="メイリオ" panose="020B0604030504040204"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3" name="テキスト プレースホルダー 4"/>
          <p:cNvSpPr>
            <a:spLocks noGrp="1"/>
          </p:cNvSpPr>
          <p:nvPr>
            <p:ph type="body" sz="quarter" idx="22" hasCustomPrompt="1"/>
          </p:nvPr>
        </p:nvSpPr>
        <p:spPr>
          <a:xfrm rot="5400000">
            <a:off x="9672729" y="5845999"/>
            <a:ext cx="833960" cy="303466"/>
          </a:xfrm>
        </p:spPr>
        <p:txBody>
          <a:bodyPr>
            <a:normAutofit/>
          </a:bodyPr>
          <a:lstStyle>
            <a:lvl1pPr marL="0" indent="0" algn="ctr">
              <a:buNone/>
              <a:defRPr sz="1600">
                <a:latin typeface="メイリオ" panose="020B0604030504040204" pitchFamily="50" charset="-128"/>
                <a:ea typeface="メイリオ" panose="020B0604030504040204"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4" name="テキスト プレースホルダー 4"/>
          <p:cNvSpPr>
            <a:spLocks noGrp="1"/>
          </p:cNvSpPr>
          <p:nvPr>
            <p:ph type="body" sz="quarter" idx="23" hasCustomPrompt="1"/>
          </p:nvPr>
        </p:nvSpPr>
        <p:spPr>
          <a:xfrm rot="5400000">
            <a:off x="9672729" y="6750171"/>
            <a:ext cx="833960" cy="303466"/>
          </a:xfrm>
        </p:spPr>
        <p:txBody>
          <a:bodyPr>
            <a:normAutofit/>
          </a:bodyPr>
          <a:lstStyle>
            <a:lvl1pPr marL="0" indent="0" algn="ctr">
              <a:buNone/>
              <a:defRPr sz="1600">
                <a:latin typeface="メイリオ" panose="020B0604030504040204" pitchFamily="50" charset="-128"/>
                <a:ea typeface="メイリオ" panose="020B0604030504040204" pitchFamily="50" charset="-128"/>
              </a:defRPr>
            </a:lvl1pPr>
            <a:lvl2pPr marL="503971" indent="0" algn="l">
              <a:buNone/>
              <a:defRPr>
                <a:latin typeface="メイリオ" panose="020B0604030504040204" pitchFamily="50" charset="-128"/>
                <a:ea typeface="メイリオ" panose="020B0604030504040204" pitchFamily="50" charset="-128"/>
              </a:defRPr>
            </a:lvl2pPr>
            <a:lvl3pPr marL="1007943" indent="0" algn="l">
              <a:buNone/>
              <a:defRPr>
                <a:latin typeface="メイリオ" panose="020B0604030504040204" pitchFamily="50" charset="-128"/>
                <a:ea typeface="メイリオ" panose="020B0604030504040204" pitchFamily="50" charset="-128"/>
              </a:defRPr>
            </a:lvl3pPr>
            <a:lvl4pPr marL="1511914" indent="0" algn="l">
              <a:buNone/>
              <a:defRPr>
                <a:latin typeface="メイリオ" panose="020B0604030504040204" pitchFamily="50" charset="-128"/>
                <a:ea typeface="メイリオ" panose="020B0604030504040204" pitchFamily="50" charset="-128"/>
              </a:defRPr>
            </a:lvl4pPr>
            <a:lvl5pPr marL="2015886" indent="0" algn="l">
              <a:buNone/>
              <a:defRPr>
                <a:latin typeface="メイリオ" panose="020B0604030504040204" pitchFamily="50" charset="-128"/>
                <a:ea typeface="メイリオ" panose="020B0604030504040204" pitchFamily="50" charset="-128"/>
              </a:defRPr>
            </a:lvl5pPr>
          </a:lstStyle>
          <a:p>
            <a:pPr lvl="0"/>
            <a:r>
              <a:rPr kumimoji="1" lang="en-US" altLang="ja-JP" dirty="0" smtClean="0"/>
              <a:t>Name</a:t>
            </a:r>
            <a:endParaRPr kumimoji="1" lang="ja-JP" altLang="en-US" dirty="0"/>
          </a:p>
        </p:txBody>
      </p:sp>
      <p:sp>
        <p:nvSpPr>
          <p:cNvPr id="48" name="テキスト プレースホルダー 53"/>
          <p:cNvSpPr>
            <a:spLocks noGrp="1"/>
          </p:cNvSpPr>
          <p:nvPr>
            <p:ph type="body" sz="quarter" idx="24" hasCustomPrompt="1"/>
          </p:nvPr>
        </p:nvSpPr>
        <p:spPr>
          <a:xfrm>
            <a:off x="5616282" y="1953654"/>
            <a:ext cx="1219282" cy="420416"/>
          </a:xfrm>
          <a:noFill/>
        </p:spPr>
        <p:txBody>
          <a:bodyPr anchor="t" anchorCtr="0">
            <a:normAutofit/>
          </a:bodyPr>
          <a:lstStyle>
            <a:lvl1pPr marL="0" indent="0" algn="ctr">
              <a:buNone/>
              <a:defRPr sz="1200" b="1">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en-US" altLang="ja-JP" dirty="0" smtClean="0"/>
              <a:t>20XX.XX.XX</a:t>
            </a:r>
            <a:r>
              <a:rPr kumimoji="1" lang="ja-JP" altLang="en-US" dirty="0" smtClean="0"/>
              <a:t>～</a:t>
            </a:r>
            <a:r>
              <a:rPr kumimoji="1" lang="en-US" altLang="ja-JP" dirty="0" smtClean="0"/>
              <a:t>XX.XX</a:t>
            </a:r>
            <a:endParaRPr kumimoji="1" lang="ja-JP" altLang="en-US" dirty="0"/>
          </a:p>
        </p:txBody>
      </p:sp>
      <p:sp>
        <p:nvSpPr>
          <p:cNvPr id="27" name="図プレースホルダー 5"/>
          <p:cNvSpPr>
            <a:spLocks noGrp="1"/>
          </p:cNvSpPr>
          <p:nvPr>
            <p:ph type="pic" sz="quarter" idx="26" hasCustomPrompt="1"/>
          </p:nvPr>
        </p:nvSpPr>
        <p:spPr>
          <a:xfrm>
            <a:off x="5656925" y="4579961"/>
            <a:ext cx="2770188" cy="2770187"/>
          </a:xfrm>
          <a:prstGeom prst="ellipse">
            <a:avLst/>
          </a:prstGeom>
          <a:blipFill dpi="0" rotWithShape="1">
            <a:blip r:embed="rId3">
              <a:extLst>
                <a:ext uri="{28A0092B-C50C-407E-A947-70E740481C1C}">
                  <a14:useLocalDpi xmlns:a14="http://schemas.microsoft.com/office/drawing/2010/main" val="0"/>
                </a:ext>
              </a:extLst>
            </a:blip>
            <a:srcRect/>
            <a:tile tx="0" ty="0" sx="100000" sy="100000" flip="none" algn="tl"/>
          </a:blipFill>
          <a:ln w="57150">
            <a:solidFill>
              <a:schemeClr val="bg1"/>
            </a:solidFill>
          </a:ln>
        </p:spPr>
        <p:txBody>
          <a:bodyPr bIns="648000" anchor="ctr" anchorCtr="1">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Tree>
    <p:extLst>
      <p:ext uri="{BB962C8B-B14F-4D97-AF65-F5344CB8AC3E}">
        <p14:creationId xmlns:p14="http://schemas.microsoft.com/office/powerpoint/2010/main" val="112524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2表3">
    <p:spTree>
      <p:nvGrpSpPr>
        <p:cNvPr id="1" name=""/>
        <p:cNvGrpSpPr/>
        <p:nvPr/>
      </p:nvGrpSpPr>
      <p:grpSpPr>
        <a:xfrm>
          <a:off x="0" y="0"/>
          <a:ext cx="0" cy="0"/>
          <a:chOff x="0" y="0"/>
          <a:chExt cx="0" cy="0"/>
        </a:xfrm>
      </p:grpSpPr>
      <p:cxnSp>
        <p:nvCxnSpPr>
          <p:cNvPr id="6" name="直線コネクタ 5"/>
          <p:cNvCxnSpPr/>
          <p:nvPr userDrawn="1"/>
        </p:nvCxnSpPr>
        <p:spPr>
          <a:xfrm>
            <a:off x="5346000" y="0"/>
            <a:ext cx="0" cy="7559675"/>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プレースホルダー 53"/>
          <p:cNvSpPr>
            <a:spLocks noGrp="1"/>
          </p:cNvSpPr>
          <p:nvPr>
            <p:ph type="body" sz="quarter" idx="15" hasCustomPrompt="1"/>
          </p:nvPr>
        </p:nvSpPr>
        <p:spPr>
          <a:xfrm>
            <a:off x="2499657" y="592100"/>
            <a:ext cx="2466043" cy="3154399"/>
          </a:xfrm>
          <a:noFill/>
        </p:spPr>
        <p:txBody>
          <a:bodyPr anchor="t" anchorCtr="0">
            <a:normAutofit/>
          </a:bodyPr>
          <a:lstStyle>
            <a:lvl1pPr marL="0" indent="0" algn="l">
              <a:buNone/>
              <a:defRPr sz="1400" b="0">
                <a:solidFill>
                  <a:srgbClr val="FFC000"/>
                </a:solidFill>
                <a:latin typeface="HGSｺﾞｼｯｸM" panose="020B0600000000000000" pitchFamily="50" charset="-128"/>
                <a:ea typeface="HGSｺﾞｼｯｸM" panose="020B0600000000000000"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壮大なスケールの大自然を満喫！メインとなるのは、「ホエール ウォッチング」。海上での素敵な出会いを期待して、いざ大海原へ！□□□□□□□□□□□□□□□□□□□□□□□□□□□□□□□□□□□□□□</a:t>
            </a:r>
            <a:endParaRPr kumimoji="1" lang="ja-JP" altLang="en-US" dirty="0"/>
          </a:p>
        </p:txBody>
      </p:sp>
      <p:sp>
        <p:nvSpPr>
          <p:cNvPr id="7" name="図プレースホルダー 2"/>
          <p:cNvSpPr>
            <a:spLocks noGrp="1"/>
          </p:cNvSpPr>
          <p:nvPr>
            <p:ph type="pic" sz="quarter" idx="16" hasCustomPrompt="1"/>
          </p:nvPr>
        </p:nvSpPr>
        <p:spPr>
          <a:xfrm>
            <a:off x="0" y="0"/>
            <a:ext cx="2286000" cy="7559675"/>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bIns="756000" anchor="ctr" anchorCtr="1">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 name="図プレースホルダー 4"/>
          <p:cNvSpPr>
            <a:spLocks noGrp="1"/>
          </p:cNvSpPr>
          <p:nvPr>
            <p:ph type="pic" sz="quarter" idx="17" hasCustomPrompt="1"/>
          </p:nvPr>
        </p:nvSpPr>
        <p:spPr>
          <a:xfrm>
            <a:off x="5801457" y="726358"/>
            <a:ext cx="4507464" cy="4046537"/>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地図を追加する</a:t>
            </a:r>
            <a:endParaRPr kumimoji="1" lang="ja-JP" altLang="en-US" dirty="0"/>
          </a:p>
        </p:txBody>
      </p:sp>
    </p:spTree>
    <p:extLst>
      <p:ext uri="{BB962C8B-B14F-4D97-AF65-F5344CB8AC3E}">
        <p14:creationId xmlns:p14="http://schemas.microsoft.com/office/powerpoint/2010/main" val="150128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面">
    <p:spTree>
      <p:nvGrpSpPr>
        <p:cNvPr id="1" name=""/>
        <p:cNvGrpSpPr/>
        <p:nvPr/>
      </p:nvGrpSpPr>
      <p:grpSpPr>
        <a:xfrm>
          <a:off x="0" y="0"/>
          <a:ext cx="0" cy="0"/>
          <a:chOff x="0" y="0"/>
          <a:chExt cx="0" cy="0"/>
        </a:xfrm>
      </p:grpSpPr>
      <p:sp>
        <p:nvSpPr>
          <p:cNvPr id="63" name="テキスト プレースホルダー 53"/>
          <p:cNvSpPr>
            <a:spLocks noGrp="1"/>
          </p:cNvSpPr>
          <p:nvPr>
            <p:ph type="body" sz="quarter" idx="21" hasCustomPrompt="1"/>
          </p:nvPr>
        </p:nvSpPr>
        <p:spPr>
          <a:xfrm>
            <a:off x="2764908" y="7025274"/>
            <a:ext cx="1043700" cy="235091"/>
          </a:xfrm>
          <a:solidFill>
            <a:srgbClr val="5877BA"/>
          </a:solidFill>
        </p:spPr>
        <p:txBody>
          <a:bodyPr anchor="ctr" anchorCtr="1">
            <a:normAutofit/>
          </a:bodyPr>
          <a:lstStyle>
            <a:lvl1pPr marL="0" indent="0" algn="ctr">
              <a:buNone/>
              <a:defRPr sz="7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35" name="テキスト プレースホルダー 53"/>
          <p:cNvSpPr>
            <a:spLocks noGrp="1"/>
          </p:cNvSpPr>
          <p:nvPr>
            <p:ph type="body" sz="quarter" idx="25" hasCustomPrompt="1"/>
          </p:nvPr>
        </p:nvSpPr>
        <p:spPr>
          <a:xfrm>
            <a:off x="3900426" y="7025274"/>
            <a:ext cx="1043700" cy="235091"/>
          </a:xfrm>
          <a:solidFill>
            <a:srgbClr val="5877BA"/>
          </a:solidFill>
        </p:spPr>
        <p:txBody>
          <a:bodyPr anchor="ctr" anchorCtr="1">
            <a:normAutofit/>
          </a:bodyPr>
          <a:lstStyle>
            <a:lvl1pPr marL="0" indent="0" algn="ctr">
              <a:buNone/>
              <a:defRPr sz="7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37" name="テキスト プレースホルダー 53"/>
          <p:cNvSpPr>
            <a:spLocks noGrp="1"/>
          </p:cNvSpPr>
          <p:nvPr>
            <p:ph type="body" sz="quarter" idx="27" hasCustomPrompt="1"/>
          </p:nvPr>
        </p:nvSpPr>
        <p:spPr>
          <a:xfrm>
            <a:off x="2764908" y="5639237"/>
            <a:ext cx="1043700" cy="235091"/>
          </a:xfrm>
          <a:solidFill>
            <a:srgbClr val="5877BA"/>
          </a:solidFill>
        </p:spPr>
        <p:txBody>
          <a:bodyPr anchor="ctr" anchorCtr="1">
            <a:normAutofit/>
          </a:bodyPr>
          <a:lstStyle>
            <a:lvl1pPr marL="0" indent="0" algn="ctr">
              <a:buNone/>
              <a:defRPr sz="7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39" name="テキスト プレースホルダー 53"/>
          <p:cNvSpPr>
            <a:spLocks noGrp="1"/>
          </p:cNvSpPr>
          <p:nvPr>
            <p:ph type="body" sz="quarter" idx="29" hasCustomPrompt="1"/>
          </p:nvPr>
        </p:nvSpPr>
        <p:spPr>
          <a:xfrm>
            <a:off x="3900426" y="5639237"/>
            <a:ext cx="1043700" cy="235091"/>
          </a:xfrm>
          <a:solidFill>
            <a:srgbClr val="5877BA"/>
          </a:solidFill>
        </p:spPr>
        <p:txBody>
          <a:bodyPr anchor="ctr" anchorCtr="1">
            <a:normAutofit/>
          </a:bodyPr>
          <a:lstStyle>
            <a:lvl1pPr marL="0" indent="0" algn="ctr">
              <a:buNone/>
              <a:defRPr sz="7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47" name="テキスト プレースホルダー 53"/>
          <p:cNvSpPr>
            <a:spLocks noGrp="1"/>
          </p:cNvSpPr>
          <p:nvPr>
            <p:ph type="body" sz="quarter" idx="32" hasCustomPrompt="1"/>
          </p:nvPr>
        </p:nvSpPr>
        <p:spPr>
          <a:xfrm>
            <a:off x="5758365" y="7025274"/>
            <a:ext cx="1043700" cy="235091"/>
          </a:xfrm>
          <a:solidFill>
            <a:srgbClr val="FF2929"/>
          </a:solidFill>
        </p:spPr>
        <p:txBody>
          <a:bodyPr anchor="ctr" anchorCtr="1">
            <a:normAutofit/>
          </a:bodyPr>
          <a:lstStyle>
            <a:lvl1pPr marL="0" indent="0" algn="ctr">
              <a:buNone/>
              <a:defRPr sz="7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49" name="テキスト プレースホルダー 53"/>
          <p:cNvSpPr>
            <a:spLocks noGrp="1"/>
          </p:cNvSpPr>
          <p:nvPr>
            <p:ph type="body" sz="quarter" idx="34" hasCustomPrompt="1"/>
          </p:nvPr>
        </p:nvSpPr>
        <p:spPr>
          <a:xfrm>
            <a:off x="6893883" y="7025274"/>
            <a:ext cx="1043700" cy="235091"/>
          </a:xfrm>
          <a:solidFill>
            <a:srgbClr val="FF2929"/>
          </a:solidFill>
        </p:spPr>
        <p:txBody>
          <a:bodyPr anchor="ctr" anchorCtr="1">
            <a:normAutofit/>
          </a:bodyPr>
          <a:lstStyle>
            <a:lvl1pPr marL="0" indent="0" algn="ctr">
              <a:buNone/>
              <a:defRPr sz="7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51" name="テキスト プレースホルダー 53"/>
          <p:cNvSpPr>
            <a:spLocks noGrp="1"/>
          </p:cNvSpPr>
          <p:nvPr>
            <p:ph type="body" sz="quarter" idx="36" hasCustomPrompt="1"/>
          </p:nvPr>
        </p:nvSpPr>
        <p:spPr>
          <a:xfrm>
            <a:off x="5758365" y="5639237"/>
            <a:ext cx="1043700" cy="235091"/>
          </a:xfrm>
          <a:solidFill>
            <a:srgbClr val="FF2929"/>
          </a:solidFill>
        </p:spPr>
        <p:txBody>
          <a:bodyPr anchor="ctr" anchorCtr="1">
            <a:normAutofit/>
          </a:bodyPr>
          <a:lstStyle>
            <a:lvl1pPr marL="0" indent="0" algn="ctr">
              <a:buNone/>
              <a:defRPr sz="7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53" name="テキスト プレースホルダー 53"/>
          <p:cNvSpPr>
            <a:spLocks noGrp="1"/>
          </p:cNvSpPr>
          <p:nvPr>
            <p:ph type="body" sz="quarter" idx="38" hasCustomPrompt="1"/>
          </p:nvPr>
        </p:nvSpPr>
        <p:spPr>
          <a:xfrm>
            <a:off x="6893883" y="5639237"/>
            <a:ext cx="1043700" cy="235091"/>
          </a:xfrm>
          <a:solidFill>
            <a:srgbClr val="FF2929"/>
          </a:solidFill>
        </p:spPr>
        <p:txBody>
          <a:bodyPr anchor="ctr" anchorCtr="1">
            <a:normAutofit/>
          </a:bodyPr>
          <a:lstStyle>
            <a:lvl1pPr marL="0" indent="0" algn="ctr">
              <a:buNone/>
              <a:defRPr sz="7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smtClean="0"/>
              <a:t>コメントを入れましょう</a:t>
            </a:r>
            <a:endParaRPr kumimoji="1" lang="ja-JP" altLang="en-US" dirty="0"/>
          </a:p>
        </p:txBody>
      </p:sp>
      <p:sp>
        <p:nvSpPr>
          <p:cNvPr id="4" name="縦書きテキスト プレースホルダー 3"/>
          <p:cNvSpPr>
            <a:spLocks noGrp="1"/>
          </p:cNvSpPr>
          <p:nvPr>
            <p:ph type="body" orient="vert" sz="quarter" idx="40" hasCustomPrompt="1"/>
          </p:nvPr>
        </p:nvSpPr>
        <p:spPr>
          <a:xfrm>
            <a:off x="5025371" y="135372"/>
            <a:ext cx="279350" cy="1693429"/>
          </a:xfrm>
        </p:spPr>
        <p:txBody>
          <a:bodyPr vert="eaVert" anchor="ctr" anchorCtr="1">
            <a:normAutofit/>
          </a:bodyPr>
          <a:lstStyle>
            <a:lvl1pPr marL="0" indent="0">
              <a:buNone/>
              <a:defRPr sz="1000" b="1">
                <a:solidFill>
                  <a:schemeClr val="bg1"/>
                </a:solidFill>
                <a:latin typeface="メイリオ" panose="020B0604030504040204" pitchFamily="50" charset="-128"/>
                <a:ea typeface="メイリオ" panose="020B0604030504040204" pitchFamily="50" charset="-128"/>
              </a:defRPr>
            </a:lvl1pPr>
            <a:lvl2pPr marL="503971" indent="0">
              <a:buNone/>
              <a:defRPr sz="800">
                <a:latin typeface="メイリオ" panose="020B0604030504040204" pitchFamily="50" charset="-128"/>
                <a:ea typeface="メイリオ" panose="020B0604030504040204" pitchFamily="50" charset="-128"/>
              </a:defRPr>
            </a:lvl2pPr>
            <a:lvl3pPr marL="1007943" indent="0">
              <a:buNone/>
              <a:defRPr sz="800">
                <a:latin typeface="メイリオ" panose="020B0604030504040204" pitchFamily="50" charset="-128"/>
                <a:ea typeface="メイリオ" panose="020B0604030504040204" pitchFamily="50" charset="-128"/>
              </a:defRPr>
            </a:lvl3pPr>
            <a:lvl4pPr marL="1511914" indent="0">
              <a:buNone/>
              <a:defRPr sz="800">
                <a:latin typeface="メイリオ" panose="020B0604030504040204" pitchFamily="50" charset="-128"/>
                <a:ea typeface="メイリオ" panose="020B0604030504040204" pitchFamily="50" charset="-128"/>
              </a:defRPr>
            </a:lvl4pPr>
            <a:lvl5pPr marL="2015886" indent="0">
              <a:buNone/>
              <a:defRPr sz="800">
                <a:latin typeface="メイリオ" panose="020B0604030504040204" pitchFamily="50" charset="-128"/>
                <a:ea typeface="メイリオ" panose="020B0604030504040204" pitchFamily="50" charset="-128"/>
              </a:defRPr>
            </a:lvl5pPr>
          </a:lstStyle>
          <a:p>
            <a:pPr lvl="0"/>
            <a:r>
              <a:rPr kumimoji="1" lang="ja-JP" altLang="en-US" dirty="0" smtClean="0"/>
              <a:t>○月○日 スケジュール</a:t>
            </a:r>
            <a:endParaRPr kumimoji="1" lang="ja-JP" altLang="en-US" dirty="0"/>
          </a:p>
        </p:txBody>
      </p:sp>
      <p:sp>
        <p:nvSpPr>
          <p:cNvPr id="73" name="縦書きテキスト プレースホルダー 3"/>
          <p:cNvSpPr>
            <a:spLocks noGrp="1"/>
          </p:cNvSpPr>
          <p:nvPr>
            <p:ph type="body" orient="vert" sz="quarter" idx="41" hasCustomPrompt="1"/>
          </p:nvPr>
        </p:nvSpPr>
        <p:spPr>
          <a:xfrm>
            <a:off x="5370805" y="135372"/>
            <a:ext cx="279350" cy="1693429"/>
          </a:xfrm>
        </p:spPr>
        <p:txBody>
          <a:bodyPr vert="eaVert" anchor="ctr" anchorCtr="1">
            <a:normAutofit/>
          </a:bodyPr>
          <a:lstStyle>
            <a:lvl1pPr marL="0" indent="0">
              <a:buNone/>
              <a:defRPr sz="1000" b="1">
                <a:solidFill>
                  <a:schemeClr val="bg1"/>
                </a:solidFill>
                <a:latin typeface="メイリオ" panose="020B0604030504040204" pitchFamily="50" charset="-128"/>
                <a:ea typeface="メイリオ" panose="020B0604030504040204" pitchFamily="50" charset="-128"/>
              </a:defRPr>
            </a:lvl1pPr>
            <a:lvl2pPr marL="503971" indent="0">
              <a:buNone/>
              <a:defRPr sz="800">
                <a:latin typeface="メイリオ" panose="020B0604030504040204" pitchFamily="50" charset="-128"/>
                <a:ea typeface="メイリオ" panose="020B0604030504040204" pitchFamily="50" charset="-128"/>
              </a:defRPr>
            </a:lvl2pPr>
            <a:lvl3pPr marL="1007943" indent="0">
              <a:buNone/>
              <a:defRPr sz="800">
                <a:latin typeface="メイリオ" panose="020B0604030504040204" pitchFamily="50" charset="-128"/>
                <a:ea typeface="メイリオ" panose="020B0604030504040204" pitchFamily="50" charset="-128"/>
              </a:defRPr>
            </a:lvl3pPr>
            <a:lvl4pPr marL="1511914" indent="0">
              <a:buNone/>
              <a:defRPr sz="800">
                <a:latin typeface="メイリオ" panose="020B0604030504040204" pitchFamily="50" charset="-128"/>
                <a:ea typeface="メイリオ" panose="020B0604030504040204" pitchFamily="50" charset="-128"/>
              </a:defRPr>
            </a:lvl4pPr>
            <a:lvl5pPr marL="2015886" indent="0">
              <a:buNone/>
              <a:defRPr sz="800">
                <a:latin typeface="メイリオ" panose="020B0604030504040204" pitchFamily="50" charset="-128"/>
                <a:ea typeface="メイリオ" panose="020B0604030504040204" pitchFamily="50" charset="-128"/>
              </a:defRPr>
            </a:lvl5pPr>
          </a:lstStyle>
          <a:p>
            <a:pPr lvl="0"/>
            <a:r>
              <a:rPr kumimoji="1" lang="ja-JP" altLang="en-US" dirty="0" smtClean="0"/>
              <a:t>○月○日 スケジュール</a:t>
            </a:r>
            <a:endParaRPr kumimoji="1" lang="ja-JP" altLang="en-US" dirty="0"/>
          </a:p>
        </p:txBody>
      </p:sp>
      <p:sp>
        <p:nvSpPr>
          <p:cNvPr id="30" name="図プレースホルダー 2"/>
          <p:cNvSpPr>
            <a:spLocks noGrp="1"/>
          </p:cNvSpPr>
          <p:nvPr>
            <p:ph type="pic" sz="quarter" idx="42" hasCustomPrompt="1"/>
          </p:nvPr>
        </p:nvSpPr>
        <p:spPr>
          <a:xfrm>
            <a:off x="2764907" y="4601769"/>
            <a:ext cx="1042988" cy="971550"/>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31" name="図プレースホルダー 2"/>
          <p:cNvSpPr>
            <a:spLocks noGrp="1"/>
          </p:cNvSpPr>
          <p:nvPr>
            <p:ph type="pic" sz="quarter" idx="43" hasCustomPrompt="1"/>
          </p:nvPr>
        </p:nvSpPr>
        <p:spPr>
          <a:xfrm>
            <a:off x="3899712" y="4601769"/>
            <a:ext cx="1042988" cy="971550"/>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33" name="図プレースホルダー 2"/>
          <p:cNvSpPr>
            <a:spLocks noGrp="1"/>
          </p:cNvSpPr>
          <p:nvPr>
            <p:ph type="pic" sz="quarter" idx="44" hasCustomPrompt="1"/>
          </p:nvPr>
        </p:nvSpPr>
        <p:spPr>
          <a:xfrm>
            <a:off x="2764907" y="6005598"/>
            <a:ext cx="1042988" cy="971550"/>
          </a:xfrm>
          <a:blipFill dpi="0" rotWithShape="1">
            <a:blip r:embed="rId4">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34" name="図プレースホルダー 2"/>
          <p:cNvSpPr>
            <a:spLocks noGrp="1"/>
          </p:cNvSpPr>
          <p:nvPr>
            <p:ph type="pic" sz="quarter" idx="45" hasCustomPrompt="1"/>
          </p:nvPr>
        </p:nvSpPr>
        <p:spPr>
          <a:xfrm>
            <a:off x="3899712" y="6005598"/>
            <a:ext cx="1042988" cy="971550"/>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6" name="図プレースホルダー 2"/>
          <p:cNvSpPr>
            <a:spLocks noGrp="1"/>
          </p:cNvSpPr>
          <p:nvPr>
            <p:ph type="pic" sz="quarter" idx="50" hasCustomPrompt="1"/>
          </p:nvPr>
        </p:nvSpPr>
        <p:spPr>
          <a:xfrm>
            <a:off x="5759790" y="4601769"/>
            <a:ext cx="1042988" cy="971550"/>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7" name="図プレースホルダー 2"/>
          <p:cNvSpPr>
            <a:spLocks noGrp="1"/>
          </p:cNvSpPr>
          <p:nvPr>
            <p:ph type="pic" sz="quarter" idx="51" hasCustomPrompt="1"/>
          </p:nvPr>
        </p:nvSpPr>
        <p:spPr>
          <a:xfrm>
            <a:off x="6894595" y="4601769"/>
            <a:ext cx="1042988" cy="971550"/>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8" name="図プレースホルダー 2"/>
          <p:cNvSpPr>
            <a:spLocks noGrp="1"/>
          </p:cNvSpPr>
          <p:nvPr>
            <p:ph type="pic" sz="quarter" idx="52" hasCustomPrompt="1"/>
          </p:nvPr>
        </p:nvSpPr>
        <p:spPr>
          <a:xfrm>
            <a:off x="5759790" y="6005598"/>
            <a:ext cx="1042988" cy="971550"/>
          </a:xfrm>
          <a:blipFill dpi="0" rotWithShape="1">
            <a:blip r:embed="rId4">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59" name="図プレースホルダー 2"/>
          <p:cNvSpPr>
            <a:spLocks noGrp="1"/>
          </p:cNvSpPr>
          <p:nvPr>
            <p:ph type="pic" sz="quarter" idx="53" hasCustomPrompt="1"/>
          </p:nvPr>
        </p:nvSpPr>
        <p:spPr>
          <a:xfrm>
            <a:off x="6894595" y="6005598"/>
            <a:ext cx="1042988" cy="971550"/>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写真を追加する</a:t>
            </a:r>
            <a:endParaRPr kumimoji="1" lang="ja-JP" altLang="en-US" dirty="0"/>
          </a:p>
        </p:txBody>
      </p:sp>
      <p:sp>
        <p:nvSpPr>
          <p:cNvPr id="65" name="図プレースホルダー 4"/>
          <p:cNvSpPr>
            <a:spLocks noGrp="1"/>
          </p:cNvSpPr>
          <p:nvPr>
            <p:ph type="pic" sz="quarter" idx="17" hasCustomPrompt="1"/>
          </p:nvPr>
        </p:nvSpPr>
        <p:spPr>
          <a:xfrm>
            <a:off x="2758724" y="215359"/>
            <a:ext cx="2200563" cy="2560640"/>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地図を追加する</a:t>
            </a:r>
            <a:endParaRPr kumimoji="1" lang="ja-JP" altLang="en-US" dirty="0"/>
          </a:p>
        </p:txBody>
      </p:sp>
      <p:sp>
        <p:nvSpPr>
          <p:cNvPr id="66" name="図プレースホルダー 4"/>
          <p:cNvSpPr>
            <a:spLocks noGrp="1"/>
          </p:cNvSpPr>
          <p:nvPr>
            <p:ph type="pic" sz="quarter" idx="54" hasCustomPrompt="1"/>
          </p:nvPr>
        </p:nvSpPr>
        <p:spPr>
          <a:xfrm>
            <a:off x="5740860" y="215359"/>
            <a:ext cx="2200563" cy="2560640"/>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bIns="720000" anchor="ctr" anchorCtr="1">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smtClean="0"/>
              <a:t>地図を追加する</a:t>
            </a:r>
            <a:endParaRPr kumimoji="1" lang="ja-JP" altLang="en-US" dirty="0"/>
          </a:p>
        </p:txBody>
      </p:sp>
    </p:spTree>
    <p:extLst>
      <p:ext uri="{BB962C8B-B14F-4D97-AF65-F5344CB8AC3E}">
        <p14:creationId xmlns:p14="http://schemas.microsoft.com/office/powerpoint/2010/main" val="113066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689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A67AE36-2CFB-4657-871D-76579631F271}" type="datetimeFigureOut">
              <a:rPr kumimoji="1" lang="ja-JP" altLang="en-US" smtClean="0"/>
              <a:t>2014/5/2</a:t>
            </a:fld>
            <a:endParaRPr kumimoji="1" lang="ja-JP" alt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837F569-72E1-449F-A660-56F19688D564}" type="slidenum">
              <a:rPr kumimoji="1" lang="ja-JP" altLang="en-US" smtClean="0"/>
              <a:t>‹#›</a:t>
            </a:fld>
            <a:endParaRPr kumimoji="1" lang="ja-JP" altLang="en-US" dirty="0"/>
          </a:p>
        </p:txBody>
      </p:sp>
    </p:spTree>
    <p:extLst>
      <p:ext uri="{BB962C8B-B14F-4D97-AF65-F5344CB8AC3E}">
        <p14:creationId xmlns:p14="http://schemas.microsoft.com/office/powerpoint/2010/main" val="16320772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3" r:id="rId3"/>
    <p:sldLayoutId id="2147483672" r:id="rId4"/>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p:cNvSpPr>
            <a:spLocks noGrp="1"/>
          </p:cNvSpPr>
          <p:nvPr>
            <p:ph type="body" sz="quarter" idx="4294967295"/>
          </p:nvPr>
        </p:nvSpPr>
        <p:spPr>
          <a:xfrm>
            <a:off x="5999014" y="2191407"/>
            <a:ext cx="4051738" cy="2210623"/>
          </a:xfrm>
          <a:prstGeom prst="rect">
            <a:avLst/>
          </a:prstGeom>
        </p:spPr>
        <p:txBody>
          <a:bodyPr>
            <a:noAutofit/>
          </a:bodyPr>
          <a:lstStyle/>
          <a:p>
            <a:pPr marL="0" indent="0" algn="ctr">
              <a:buNone/>
            </a:pPr>
            <a:r>
              <a:rPr kumimoji="1" lang="en-US" altLang="ja-JP" sz="8000" dirty="0" smtClean="0">
                <a:latin typeface="Footlight MT Light" panose="0204060206030A020304" pitchFamily="18" charset="0"/>
              </a:rPr>
              <a:t>JAPAN CAMP</a:t>
            </a:r>
            <a:endParaRPr kumimoji="1" lang="ja-JP" altLang="en-US" sz="8000" dirty="0">
              <a:latin typeface="Footlight MT Light" panose="0204060206030A020304" pitchFamily="18" charset="0"/>
            </a:endParaRPr>
          </a:p>
        </p:txBody>
      </p:sp>
      <p:sp>
        <p:nvSpPr>
          <p:cNvPr id="6" name="テキスト プレースホルダー 18"/>
          <p:cNvSpPr>
            <a:spLocks noGrp="1"/>
          </p:cNvSpPr>
          <p:nvPr>
            <p:ph type="body" sz="quarter" idx="4294967295"/>
          </p:nvPr>
        </p:nvSpPr>
        <p:spPr>
          <a:xfrm>
            <a:off x="6004968" y="4532261"/>
            <a:ext cx="4039829" cy="908329"/>
          </a:xfrm>
          <a:prstGeom prst="rect">
            <a:avLst/>
          </a:prstGeom>
        </p:spPr>
        <p:txBody>
          <a:bodyPr>
            <a:normAutofit/>
          </a:bodyPr>
          <a:lstStyle/>
          <a:p>
            <a:pPr marL="0" indent="0" algn="ctr">
              <a:buNone/>
            </a:pPr>
            <a:r>
              <a:rPr lang="en-US" altLang="ja-JP" sz="2400" dirty="0" smtClean="0">
                <a:solidFill>
                  <a:schemeClr val="tx1"/>
                </a:solidFill>
                <a:latin typeface="Footlight MT Light" panose="0204060206030A020304" pitchFamily="18" charset="0"/>
              </a:rPr>
              <a:t>May 3</a:t>
            </a:r>
            <a:r>
              <a:rPr lang="en-US" altLang="ja-JP" sz="2400" baseline="30000" dirty="0" smtClean="0">
                <a:solidFill>
                  <a:schemeClr val="tx1"/>
                </a:solidFill>
                <a:latin typeface="Footlight MT Light" panose="0204060206030A020304" pitchFamily="18" charset="0"/>
              </a:rPr>
              <a:t>rd</a:t>
            </a:r>
            <a:r>
              <a:rPr lang="en-US" altLang="ja-JP" sz="2400" dirty="0" smtClean="0">
                <a:solidFill>
                  <a:schemeClr val="tx1"/>
                </a:solidFill>
                <a:latin typeface="Footlight MT Light" panose="0204060206030A020304" pitchFamily="18" charset="0"/>
              </a:rPr>
              <a:t> ~ 4</a:t>
            </a:r>
            <a:r>
              <a:rPr lang="en-US" altLang="ja-JP" sz="2400" baseline="30000" dirty="0" smtClean="0">
                <a:solidFill>
                  <a:schemeClr val="tx1"/>
                </a:solidFill>
                <a:latin typeface="Footlight MT Light" panose="0204060206030A020304" pitchFamily="18" charset="0"/>
              </a:rPr>
              <a:t>th</a:t>
            </a:r>
            <a:r>
              <a:rPr lang="en-US" altLang="ja-JP" sz="2400" dirty="0" smtClean="0">
                <a:solidFill>
                  <a:schemeClr val="tx1"/>
                </a:solidFill>
                <a:latin typeface="Footlight MT Light" panose="0204060206030A020304" pitchFamily="18" charset="0"/>
              </a:rPr>
              <a:t> 2014</a:t>
            </a:r>
            <a:endParaRPr kumimoji="1" lang="ja-JP" altLang="en-US" sz="2400" dirty="0">
              <a:solidFill>
                <a:schemeClr val="tx1"/>
              </a:solidFill>
              <a:latin typeface="Footlight MT Light" panose="0204060206030A020304" pitchFamily="18" charset="0"/>
            </a:endParaRPr>
          </a:p>
        </p:txBody>
      </p:sp>
      <p:sp>
        <p:nvSpPr>
          <p:cNvPr id="7" name="正方形/長方形 1"/>
          <p:cNvSpPr/>
          <p:nvPr/>
        </p:nvSpPr>
        <p:spPr>
          <a:xfrm>
            <a:off x="5183143" y="-680"/>
            <a:ext cx="343490" cy="7560355"/>
          </a:xfrm>
          <a:prstGeom prst="rect">
            <a:avLst/>
          </a:prstGeom>
          <a:solidFill>
            <a:srgbClr val="000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3"/>
          <p:cNvCxnSpPr/>
          <p:nvPr/>
        </p:nvCxnSpPr>
        <p:spPr>
          <a:xfrm>
            <a:off x="5346000" y="0"/>
            <a:ext cx="0" cy="7559675"/>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13"/>
          <p:cNvSpPr/>
          <p:nvPr/>
        </p:nvSpPr>
        <p:spPr>
          <a:xfrm>
            <a:off x="10539923" y="1295"/>
            <a:ext cx="80955" cy="7558380"/>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14"/>
          <p:cNvSpPr/>
          <p:nvPr/>
        </p:nvSpPr>
        <p:spPr>
          <a:xfrm>
            <a:off x="10397594" y="-680"/>
            <a:ext cx="82348" cy="7558380"/>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5"/>
          <p:cNvSpPr/>
          <p:nvPr/>
        </p:nvSpPr>
        <p:spPr>
          <a:xfrm>
            <a:off x="64793" y="1295"/>
            <a:ext cx="80955" cy="7558380"/>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6"/>
          <p:cNvSpPr/>
          <p:nvPr/>
        </p:nvSpPr>
        <p:spPr>
          <a:xfrm>
            <a:off x="220947" y="-680"/>
            <a:ext cx="82348" cy="7558380"/>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Straight Connector 12"/>
          <p:cNvCxnSpPr/>
          <p:nvPr/>
        </p:nvCxnSpPr>
        <p:spPr>
          <a:xfrm flipV="1">
            <a:off x="6523630" y="6986469"/>
            <a:ext cx="3002507" cy="1185"/>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926952" y="6617137"/>
            <a:ext cx="916297" cy="369332"/>
          </a:xfrm>
          <a:prstGeom prst="rect">
            <a:avLst/>
          </a:prstGeom>
          <a:noFill/>
        </p:spPr>
        <p:txBody>
          <a:bodyPr wrap="square" rtlCol="0">
            <a:spAutoFit/>
          </a:bodyPr>
          <a:lstStyle/>
          <a:p>
            <a:r>
              <a:rPr lang="ja-JP" altLang="en-US" dirty="0"/>
              <a:t>名前</a:t>
            </a:r>
            <a:endParaRPr lang="en-NZ" dirty="0"/>
          </a:p>
        </p:txBody>
      </p:sp>
      <p:pic>
        <p:nvPicPr>
          <p:cNvPr id="15" name="Picture 2" descr="C:\Users\Saki\AppData\Local\Microsoft\Windows\INetCache\IE\F39D23EH\MC9000948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936" y="2867102"/>
            <a:ext cx="1788161" cy="18228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bcdn-sphotos-h-a.akamaihd.net/hphotos-ak-prn2/v/t34.0-12/10287363_10202956224939859_79238225_n.jpg?oh=676a70385e5be527bda5e63c8d30422b&amp;oe=5364D6B6&amp;__gda__=1399085875_3dcbd9a2a0fc94c74b63224e25c9aff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7382" y="1072055"/>
            <a:ext cx="2415002" cy="111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82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5346000" y="0"/>
            <a:ext cx="0" cy="7559675"/>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flipH="1">
            <a:off x="5320096" y="173676"/>
            <a:ext cx="1765804" cy="365790"/>
            <a:chOff x="0" y="319285"/>
            <a:chExt cx="1765804" cy="365790"/>
          </a:xfrm>
        </p:grpSpPr>
        <p:sp>
          <p:nvSpPr>
            <p:cNvPr id="29" name="フリーフォーム 28"/>
            <p:cNvSpPr>
              <a:spLocks/>
            </p:cNvSpPr>
            <p:nvPr/>
          </p:nvSpPr>
          <p:spPr bwMode="auto">
            <a:xfrm flipH="1">
              <a:off x="0" y="319285"/>
              <a:ext cx="1727200" cy="360412"/>
            </a:xfrm>
            <a:custGeom>
              <a:avLst/>
              <a:gdLst>
                <a:gd name="connsiteX0" fmla="*/ 1727200 w 1727200"/>
                <a:gd name="connsiteY0" fmla="*/ 0 h 360412"/>
                <a:gd name="connsiteX1" fmla="*/ 1663887 w 1727200"/>
                <a:gd name="connsiteY1" fmla="*/ 13745 h 360412"/>
                <a:gd name="connsiteX2" fmla="*/ 1697978 w 1727200"/>
                <a:gd name="connsiteY2" fmla="*/ 27489 h 360412"/>
                <a:gd name="connsiteX3" fmla="*/ 1659016 w 1727200"/>
                <a:gd name="connsiteY3" fmla="*/ 44288 h 360412"/>
                <a:gd name="connsiteX4" fmla="*/ 1688238 w 1727200"/>
                <a:gd name="connsiteY4" fmla="*/ 65668 h 360412"/>
                <a:gd name="connsiteX5" fmla="*/ 1668757 w 1727200"/>
                <a:gd name="connsiteY5" fmla="*/ 85522 h 360412"/>
                <a:gd name="connsiteX6" fmla="*/ 1676062 w 1727200"/>
                <a:gd name="connsiteY6" fmla="*/ 105375 h 360412"/>
                <a:gd name="connsiteX7" fmla="*/ 1651711 w 1727200"/>
                <a:gd name="connsiteY7" fmla="*/ 129809 h 360412"/>
                <a:gd name="connsiteX8" fmla="*/ 1715024 w 1727200"/>
                <a:gd name="connsiteY8" fmla="*/ 142027 h 360412"/>
                <a:gd name="connsiteX9" fmla="*/ 1656581 w 1727200"/>
                <a:gd name="connsiteY9" fmla="*/ 166461 h 360412"/>
                <a:gd name="connsiteX10" fmla="*/ 1702849 w 1727200"/>
                <a:gd name="connsiteY10" fmla="*/ 186315 h 360412"/>
                <a:gd name="connsiteX11" fmla="*/ 1690673 w 1727200"/>
                <a:gd name="connsiteY11" fmla="*/ 204641 h 360412"/>
                <a:gd name="connsiteX12" fmla="*/ 1690673 w 1727200"/>
                <a:gd name="connsiteY12" fmla="*/ 224494 h 360412"/>
                <a:gd name="connsiteX13" fmla="*/ 1683368 w 1727200"/>
                <a:gd name="connsiteY13" fmla="*/ 245874 h 360412"/>
                <a:gd name="connsiteX14" fmla="*/ 1717460 w 1727200"/>
                <a:gd name="connsiteY14" fmla="*/ 262673 h 360412"/>
                <a:gd name="connsiteX15" fmla="*/ 1705284 w 1727200"/>
                <a:gd name="connsiteY15" fmla="*/ 284054 h 360412"/>
                <a:gd name="connsiteX16" fmla="*/ 1712589 w 1727200"/>
                <a:gd name="connsiteY16" fmla="*/ 305434 h 360412"/>
                <a:gd name="connsiteX17" fmla="*/ 1659016 w 1727200"/>
                <a:gd name="connsiteY17" fmla="*/ 323760 h 360412"/>
                <a:gd name="connsiteX18" fmla="*/ 1717460 w 1727200"/>
                <a:gd name="connsiteY18" fmla="*/ 345140 h 360412"/>
                <a:gd name="connsiteX19" fmla="*/ 1612749 w 1727200"/>
                <a:gd name="connsiteY19" fmla="*/ 360412 h 360412"/>
                <a:gd name="connsiteX20" fmla="*/ 0 w 1727200"/>
                <a:gd name="connsiteY20" fmla="*/ 360412 h 360412"/>
                <a:gd name="connsiteX21" fmla="*/ 0 w 1727200"/>
                <a:gd name="connsiteY21" fmla="*/ 1527 h 360412"/>
                <a:gd name="connsiteX22" fmla="*/ 1612749 w 1727200"/>
                <a:gd name="connsiteY22" fmla="*/ 1527 h 3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200" h="360412">
                  <a:moveTo>
                    <a:pt x="1727200" y="0"/>
                  </a:moveTo>
                  <a:lnTo>
                    <a:pt x="1663887" y="13745"/>
                  </a:lnTo>
                  <a:lnTo>
                    <a:pt x="1697978" y="27489"/>
                  </a:lnTo>
                  <a:lnTo>
                    <a:pt x="1659016" y="44288"/>
                  </a:lnTo>
                  <a:lnTo>
                    <a:pt x="1688238" y="65668"/>
                  </a:lnTo>
                  <a:lnTo>
                    <a:pt x="1668757" y="85522"/>
                  </a:lnTo>
                  <a:lnTo>
                    <a:pt x="1676062" y="105375"/>
                  </a:lnTo>
                  <a:lnTo>
                    <a:pt x="1651711" y="129809"/>
                  </a:lnTo>
                  <a:lnTo>
                    <a:pt x="1715024" y="142027"/>
                  </a:lnTo>
                  <a:lnTo>
                    <a:pt x="1656581" y="166461"/>
                  </a:lnTo>
                  <a:lnTo>
                    <a:pt x="1702849" y="186315"/>
                  </a:lnTo>
                  <a:lnTo>
                    <a:pt x="1690673" y="204641"/>
                  </a:lnTo>
                  <a:lnTo>
                    <a:pt x="1690673" y="224494"/>
                  </a:lnTo>
                  <a:lnTo>
                    <a:pt x="1683368" y="245874"/>
                  </a:lnTo>
                  <a:lnTo>
                    <a:pt x="1717460" y="262673"/>
                  </a:lnTo>
                  <a:lnTo>
                    <a:pt x="1705284" y="284054"/>
                  </a:lnTo>
                  <a:lnTo>
                    <a:pt x="1712589" y="305434"/>
                  </a:lnTo>
                  <a:lnTo>
                    <a:pt x="1659016" y="323760"/>
                  </a:lnTo>
                  <a:lnTo>
                    <a:pt x="1717460" y="345140"/>
                  </a:lnTo>
                  <a:lnTo>
                    <a:pt x="1612749" y="360412"/>
                  </a:lnTo>
                  <a:lnTo>
                    <a:pt x="0" y="360412"/>
                  </a:lnTo>
                  <a:lnTo>
                    <a:pt x="0" y="1527"/>
                  </a:lnTo>
                  <a:lnTo>
                    <a:pt x="1612749" y="1527"/>
                  </a:lnTo>
                  <a:close/>
                </a:path>
              </a:pathLst>
            </a:custGeom>
            <a:solidFill>
              <a:srgbClr val="5877BA"/>
            </a:solidFill>
            <a:ln>
              <a:noFill/>
            </a:ln>
          </p:spPr>
          <p:txBody>
            <a:bodyPr vert="horz" wrap="square" lIns="91440" tIns="45720" rIns="91440" bIns="45720" numCol="1" anchor="t" anchorCtr="0" compatLnSpc="1">
              <a:prstTxWarp prst="textNoShape">
                <a:avLst/>
              </a:prstTxWarp>
              <a:noAutofit/>
            </a:bodyPr>
            <a:lstStyle/>
            <a:p>
              <a:endParaRPr lang="ja-JP" altLang="en-US"/>
            </a:p>
          </p:txBody>
        </p:sp>
        <p:sp>
          <p:nvSpPr>
            <p:cNvPr id="30" name="テキスト ボックス 29"/>
            <p:cNvSpPr txBox="1"/>
            <p:nvPr/>
          </p:nvSpPr>
          <p:spPr>
            <a:xfrm>
              <a:off x="26481" y="377298"/>
              <a:ext cx="1739323" cy="307777"/>
            </a:xfrm>
            <a:prstGeom prst="rect">
              <a:avLst/>
            </a:prstGeom>
            <a:noFill/>
          </p:spPr>
          <p:txBody>
            <a:bodyPr wrap="none" rtlCol="0">
              <a:spAutoFit/>
            </a:bodyPr>
            <a:lstStyle/>
            <a:p>
              <a:pPr algn="ctr"/>
              <a:r>
                <a:rPr lang="en-US" altLang="ja-JP" sz="1400" b="1" dirty="0" err="1" smtClean="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Waiora</a:t>
              </a:r>
              <a:r>
                <a:rPr lang="en-US" altLang="ja-JP" sz="1400" b="1" dirty="0" smtClean="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 Scout Camp</a:t>
              </a:r>
              <a:endParaRPr kumimoji="1" lang="ja-JP" altLang="en-US" sz="1400" b="1" dirty="0">
                <a:solidFill>
                  <a:schemeClr val="bg1"/>
                </a:solidFill>
                <a:latin typeface="Times New Roman" panose="02020603050405020304" pitchFamily="18" charset="0"/>
                <a:ea typeface="メイリオ" panose="020B0604030504040204" pitchFamily="50" charset="-128"/>
                <a:cs typeface="Times New Roman" panose="02020603050405020304" pitchFamily="18" charset="0"/>
              </a:endParaRPr>
            </a:p>
          </p:txBody>
        </p:sp>
      </p:grpSp>
      <p:sp>
        <p:nvSpPr>
          <p:cNvPr id="6" name="テキスト プレースホルダー 5"/>
          <p:cNvSpPr>
            <a:spLocks noGrp="1"/>
          </p:cNvSpPr>
          <p:nvPr>
            <p:ph type="body" sz="quarter" idx="15"/>
          </p:nvPr>
        </p:nvSpPr>
        <p:spPr>
          <a:xfrm>
            <a:off x="311658" y="625438"/>
            <a:ext cx="4642479" cy="3154399"/>
          </a:xfrm>
        </p:spPr>
        <p:txBody>
          <a:bodyPr>
            <a:normAutofit/>
          </a:bodyPr>
          <a:lstStyle/>
          <a:p>
            <a:r>
              <a:rPr lang="en-US" altLang="ja-JP" sz="1500" dirty="0" smtClean="0">
                <a:solidFill>
                  <a:schemeClr val="tx1"/>
                </a:solidFill>
                <a:latin typeface="Times New Roman" panose="02020603050405020304" pitchFamily="18" charset="0"/>
                <a:cs typeface="Times New Roman" panose="02020603050405020304" pitchFamily="18" charset="0"/>
              </a:rPr>
              <a:t>Japan camp is a two-day experience filled with Japanese activities including, games, workshops, and food. It is a place to meet new people with an interest in Japan, practice our Japanese language, and deepen both our knowledge and understanding of Japan together in a fun and enjoyable environment!</a:t>
            </a:r>
          </a:p>
          <a:p>
            <a:endParaRPr kumimoji="1" lang="en-US" altLang="ja-JP" sz="1500" dirty="0">
              <a:solidFill>
                <a:schemeClr val="tx1"/>
              </a:solidFill>
            </a:endParaRPr>
          </a:p>
          <a:p>
            <a:r>
              <a:rPr lang="ja-JP" altLang="en-US" sz="1500" dirty="0" smtClean="0">
                <a:solidFill>
                  <a:schemeClr val="tx1"/>
                </a:solidFill>
                <a:latin typeface="ＭＳ 明朝" panose="02020609040205080304" pitchFamily="17" charset="-128"/>
                <a:ea typeface="ＭＳ 明朝" panose="02020609040205080304" pitchFamily="17" charset="-128"/>
              </a:rPr>
              <a:t>ジャパンキャンプとは、日本の文化や日本語について楽しみながら学ぶ</a:t>
            </a:r>
            <a:r>
              <a:rPr lang="en-US" altLang="ja-JP" sz="1500" dirty="0" smtClean="0">
                <a:solidFill>
                  <a:schemeClr val="tx1"/>
                </a:solidFill>
                <a:latin typeface="ＭＳ 明朝" panose="02020609040205080304" pitchFamily="17" charset="-128"/>
                <a:ea typeface="ＭＳ 明朝" panose="02020609040205080304" pitchFamily="17" charset="-128"/>
              </a:rPr>
              <a:t>2</a:t>
            </a:r>
            <a:r>
              <a:rPr lang="ja-JP" altLang="en-US" sz="1500" dirty="0" smtClean="0">
                <a:solidFill>
                  <a:schemeClr val="tx1"/>
                </a:solidFill>
                <a:latin typeface="ＭＳ 明朝" panose="02020609040205080304" pitchFamily="17" charset="-128"/>
                <a:ea typeface="ＭＳ 明朝" panose="02020609040205080304" pitchFamily="17" charset="-128"/>
              </a:rPr>
              <a:t>日間のキャンプです。日本に興味がある人たちと知り合ったり、日本についての理解を深めながら、皆で一緒に楽しい時間を過ごしましょう！</a:t>
            </a:r>
            <a:endParaRPr kumimoji="1" lang="ja-JP" altLang="en-US" sz="1500" dirty="0">
              <a:solidFill>
                <a:schemeClr val="tx1"/>
              </a:solidFill>
              <a:latin typeface="ＭＳ 明朝" panose="02020609040205080304" pitchFamily="17" charset="-128"/>
              <a:ea typeface="ＭＳ 明朝" panose="02020609040205080304" pitchFamily="17"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197603632"/>
              </p:ext>
            </p:extLst>
          </p:nvPr>
        </p:nvGraphicFramePr>
        <p:xfrm>
          <a:off x="2501900" y="3589358"/>
          <a:ext cx="2451100" cy="3529418"/>
        </p:xfrm>
        <a:graphic>
          <a:graphicData uri="http://schemas.openxmlformats.org/drawingml/2006/table">
            <a:tbl>
              <a:tblPr firstRow="1" bandRow="1">
                <a:tableStyleId>{5C22544A-7EE6-4342-B048-85BDC9FD1C3A}</a:tableStyleId>
              </a:tblPr>
              <a:tblGrid>
                <a:gridCol w="1198832"/>
                <a:gridCol w="1252268"/>
              </a:tblGrid>
              <a:tr h="314263">
                <a:tc gridSpan="2">
                  <a:txBody>
                    <a:bodyPr/>
                    <a:lstStyle/>
                    <a:p>
                      <a:pPr algn="ctr"/>
                      <a:r>
                        <a:rPr kumimoji="1" lang="en-US" altLang="ja-JP" sz="700" b="0" dirty="0" smtClean="0">
                          <a:latin typeface="メイリオ" pitchFamily="50" charset="-128"/>
                          <a:ea typeface="メイリオ" pitchFamily="50" charset="-128"/>
                          <a:cs typeface="メイリオ" pitchFamily="50" charset="-128"/>
                        </a:rPr>
                        <a:t>Group Members</a:t>
                      </a:r>
                      <a:endParaRPr kumimoji="1" lang="ja-JP" altLang="en-US" sz="700" b="0" dirty="0">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2929"/>
                    </a:solidFill>
                  </a:tcPr>
                </a:tc>
                <a:tc hMerge="1">
                  <a:txBody>
                    <a:bodyPr/>
                    <a:lstStyle/>
                    <a:p>
                      <a:pPr algn="ctr"/>
                      <a:endParaRPr kumimoji="1" lang="ja-JP" altLang="en-US" sz="800" b="1" dirty="0">
                        <a:latin typeface="メイリオ" pitchFamily="50" charset="-128"/>
                        <a:ea typeface="メイリオ" pitchFamily="50" charset="-128"/>
                        <a:cs typeface="メイリオ" pitchFamily="50" charset="-128"/>
                      </a:endParaRPr>
                    </a:p>
                  </a:txBody>
                  <a:tcPr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314263">
                <a:tc>
                  <a:txBody>
                    <a:bodyPr/>
                    <a:lstStyle/>
                    <a:p>
                      <a:pPr algn="l"/>
                      <a:r>
                        <a:rPr kumimoji="1" lang="en-US" altLang="ja-JP" sz="700" b="0" dirty="0" smtClean="0">
                          <a:solidFill>
                            <a:schemeClr val="bg1">
                              <a:lumMod val="50000"/>
                            </a:schemeClr>
                          </a:solidFill>
                          <a:latin typeface="メイリオ" pitchFamily="50" charset="-128"/>
                          <a:ea typeface="メイリオ" pitchFamily="50" charset="-128"/>
                          <a:cs typeface="メイリオ" pitchFamily="50" charset="-128"/>
                        </a:rPr>
                        <a:t>Name</a:t>
                      </a:r>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kumimoji="1" lang="en-US" altLang="ja-JP" sz="700" b="0" dirty="0" smtClean="0">
                          <a:solidFill>
                            <a:schemeClr val="bg1">
                              <a:lumMod val="50000"/>
                            </a:schemeClr>
                          </a:solidFill>
                          <a:latin typeface="メイリオ" pitchFamily="50" charset="-128"/>
                          <a:ea typeface="メイリオ" pitchFamily="50" charset="-128"/>
                          <a:cs typeface="メイリオ" pitchFamily="50" charset="-128"/>
                        </a:rPr>
                        <a:t>Contact Number</a:t>
                      </a:r>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483482">
                <a:tc>
                  <a:txBody>
                    <a:bodyPr/>
                    <a:lstStyle/>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endParaRPr kumimoji="1" lang="en-US" altLang="ja-JP" sz="700" b="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endParaRPr>
                    </a:p>
                    <a:p>
                      <a:pPr marL="0" marR="0" lvl="0" indent="0" algn="l" defTabSz="995564" rtl="0" eaLnBrk="1" fontAlgn="auto" latinLnBrk="0" hangingPunct="1">
                        <a:lnSpc>
                          <a:spcPct val="100000"/>
                        </a:lnSpc>
                        <a:spcBef>
                          <a:spcPts val="0"/>
                        </a:spcBef>
                        <a:spcAft>
                          <a:spcPts val="0"/>
                        </a:spcAft>
                        <a:buClrTx/>
                        <a:buSzTx/>
                        <a:buFontTx/>
                        <a:buNone/>
                        <a:tabLst/>
                        <a:defRPr/>
                      </a:pPr>
                      <a:endParaRPr kumimoji="1" lang="ja-JP" altLang="ja-JP" sz="700" b="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483482">
                <a:tc>
                  <a:txBody>
                    <a:bodyPr/>
                    <a:lstStyle/>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endParaRPr kumimoji="1" lang="en-US" altLang="ja-JP" sz="700" b="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endParaRPr>
                    </a:p>
                    <a:p>
                      <a:pPr marL="0" marR="0" lvl="0" indent="0" algn="l" defTabSz="995564" rtl="0" eaLnBrk="1" fontAlgn="auto" latinLnBrk="0" hangingPunct="1">
                        <a:lnSpc>
                          <a:spcPct val="100000"/>
                        </a:lnSpc>
                        <a:spcBef>
                          <a:spcPts val="0"/>
                        </a:spcBef>
                        <a:spcAft>
                          <a:spcPts val="0"/>
                        </a:spcAft>
                        <a:buClrTx/>
                        <a:buSzTx/>
                        <a:buFontTx/>
                        <a:buNone/>
                        <a:tabLst/>
                        <a:defRPr/>
                      </a:pPr>
                      <a:endParaRPr kumimoji="1" lang="ja-JP" altLang="ja-JP" sz="700" b="0" kern="1200" dirty="0" smtClean="0">
                        <a:solidFill>
                          <a:schemeClr val="bg1">
                            <a:lumMod val="50000"/>
                          </a:schemeClr>
                        </a:solidFill>
                        <a:effectLst/>
                        <a:latin typeface="メイリオ" panose="020B0604030504040204" pitchFamily="50" charset="-128"/>
                        <a:ea typeface="メイリオ" panose="020B0604030504040204"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483482">
                <a:tc>
                  <a:txBody>
                    <a:bodyPr/>
                    <a:lstStyle/>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kumimoji="1" lang="en-US" altLang="ja-JP" sz="700" b="0" dirty="0" smtClean="0">
                        <a:solidFill>
                          <a:schemeClr val="bg1">
                            <a:lumMod val="50000"/>
                          </a:schemeClr>
                        </a:solidFill>
                        <a:latin typeface="メイリオ" pitchFamily="50" charset="-128"/>
                        <a:ea typeface="メイリオ" pitchFamily="50" charset="-128"/>
                        <a:cs typeface="メイリオ" pitchFamily="50" charset="-128"/>
                      </a:endParaRPr>
                    </a:p>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483482">
                <a:tc>
                  <a:txBody>
                    <a:bodyPr/>
                    <a:lstStyle/>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kumimoji="1" lang="en-US" altLang="ja-JP" sz="700" b="0" dirty="0" smtClean="0">
                        <a:solidFill>
                          <a:schemeClr val="bg1">
                            <a:lumMod val="50000"/>
                          </a:schemeClr>
                        </a:solidFill>
                        <a:latin typeface="メイリオ" pitchFamily="50" charset="-128"/>
                        <a:ea typeface="メイリオ" pitchFamily="50" charset="-128"/>
                        <a:cs typeface="メイリオ" pitchFamily="50" charset="-128"/>
                      </a:endParaRPr>
                    </a:p>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483482">
                <a:tc>
                  <a:txBody>
                    <a:bodyPr/>
                    <a:lstStyle/>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kumimoji="1" lang="en-US" altLang="ja-JP" sz="700" b="0" dirty="0" smtClean="0">
                        <a:solidFill>
                          <a:schemeClr val="bg1">
                            <a:lumMod val="50000"/>
                          </a:schemeClr>
                        </a:solidFill>
                        <a:latin typeface="メイリオ" pitchFamily="50" charset="-128"/>
                        <a:ea typeface="メイリオ" pitchFamily="50" charset="-128"/>
                        <a:cs typeface="メイリオ" pitchFamily="50" charset="-128"/>
                      </a:endParaRPr>
                    </a:p>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r h="483482">
                <a:tc>
                  <a:txBody>
                    <a:bodyPr/>
                    <a:lstStyle/>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kumimoji="1" lang="en-US" altLang="ja-JP" sz="700" b="0" dirty="0" smtClean="0">
                        <a:solidFill>
                          <a:schemeClr val="bg1">
                            <a:lumMod val="50000"/>
                          </a:schemeClr>
                        </a:solidFill>
                        <a:latin typeface="メイリオ" pitchFamily="50" charset="-128"/>
                        <a:ea typeface="メイリオ" pitchFamily="50" charset="-128"/>
                        <a:cs typeface="メイリオ" pitchFamily="50" charset="-128"/>
                      </a:endParaRPr>
                    </a:p>
                    <a:p>
                      <a:pPr algn="l"/>
                      <a:endParaRPr kumimoji="1" lang="ja-JP" altLang="en-US" sz="700" b="0" dirty="0">
                        <a:solidFill>
                          <a:schemeClr val="bg1">
                            <a:lumMod val="50000"/>
                          </a:schemeClr>
                        </a:solidFill>
                        <a:latin typeface="メイリオ" pitchFamily="50" charset="-128"/>
                        <a:ea typeface="メイリオ" pitchFamily="50" charset="-128"/>
                        <a:cs typeface="メイリオ"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pSp>
        <p:nvGrpSpPr>
          <p:cNvPr id="27" name="グループ化 26"/>
          <p:cNvGrpSpPr/>
          <p:nvPr/>
        </p:nvGrpSpPr>
        <p:grpSpPr>
          <a:xfrm>
            <a:off x="265527" y="148276"/>
            <a:ext cx="2055555" cy="365790"/>
            <a:chOff x="-39652" y="319285"/>
            <a:chExt cx="1766852" cy="365790"/>
          </a:xfrm>
        </p:grpSpPr>
        <p:sp>
          <p:nvSpPr>
            <p:cNvPr id="26" name="フリーフォーム 25"/>
            <p:cNvSpPr>
              <a:spLocks/>
            </p:cNvSpPr>
            <p:nvPr/>
          </p:nvSpPr>
          <p:spPr bwMode="auto">
            <a:xfrm>
              <a:off x="0" y="319285"/>
              <a:ext cx="1727200" cy="360412"/>
            </a:xfrm>
            <a:custGeom>
              <a:avLst/>
              <a:gdLst>
                <a:gd name="connsiteX0" fmla="*/ 1727200 w 1727200"/>
                <a:gd name="connsiteY0" fmla="*/ 0 h 360412"/>
                <a:gd name="connsiteX1" fmla="*/ 1663887 w 1727200"/>
                <a:gd name="connsiteY1" fmla="*/ 13745 h 360412"/>
                <a:gd name="connsiteX2" fmla="*/ 1697978 w 1727200"/>
                <a:gd name="connsiteY2" fmla="*/ 27489 h 360412"/>
                <a:gd name="connsiteX3" fmla="*/ 1659016 w 1727200"/>
                <a:gd name="connsiteY3" fmla="*/ 44288 h 360412"/>
                <a:gd name="connsiteX4" fmla="*/ 1688238 w 1727200"/>
                <a:gd name="connsiteY4" fmla="*/ 65668 h 360412"/>
                <a:gd name="connsiteX5" fmla="*/ 1668757 w 1727200"/>
                <a:gd name="connsiteY5" fmla="*/ 85522 h 360412"/>
                <a:gd name="connsiteX6" fmla="*/ 1676062 w 1727200"/>
                <a:gd name="connsiteY6" fmla="*/ 105375 h 360412"/>
                <a:gd name="connsiteX7" fmla="*/ 1651711 w 1727200"/>
                <a:gd name="connsiteY7" fmla="*/ 129809 h 360412"/>
                <a:gd name="connsiteX8" fmla="*/ 1715024 w 1727200"/>
                <a:gd name="connsiteY8" fmla="*/ 142027 h 360412"/>
                <a:gd name="connsiteX9" fmla="*/ 1656581 w 1727200"/>
                <a:gd name="connsiteY9" fmla="*/ 166461 h 360412"/>
                <a:gd name="connsiteX10" fmla="*/ 1702849 w 1727200"/>
                <a:gd name="connsiteY10" fmla="*/ 186315 h 360412"/>
                <a:gd name="connsiteX11" fmla="*/ 1690673 w 1727200"/>
                <a:gd name="connsiteY11" fmla="*/ 204641 h 360412"/>
                <a:gd name="connsiteX12" fmla="*/ 1690673 w 1727200"/>
                <a:gd name="connsiteY12" fmla="*/ 224494 h 360412"/>
                <a:gd name="connsiteX13" fmla="*/ 1683368 w 1727200"/>
                <a:gd name="connsiteY13" fmla="*/ 245874 h 360412"/>
                <a:gd name="connsiteX14" fmla="*/ 1717460 w 1727200"/>
                <a:gd name="connsiteY14" fmla="*/ 262673 h 360412"/>
                <a:gd name="connsiteX15" fmla="*/ 1705284 w 1727200"/>
                <a:gd name="connsiteY15" fmla="*/ 284054 h 360412"/>
                <a:gd name="connsiteX16" fmla="*/ 1712589 w 1727200"/>
                <a:gd name="connsiteY16" fmla="*/ 305434 h 360412"/>
                <a:gd name="connsiteX17" fmla="*/ 1659016 w 1727200"/>
                <a:gd name="connsiteY17" fmla="*/ 323760 h 360412"/>
                <a:gd name="connsiteX18" fmla="*/ 1717460 w 1727200"/>
                <a:gd name="connsiteY18" fmla="*/ 345140 h 360412"/>
                <a:gd name="connsiteX19" fmla="*/ 1612749 w 1727200"/>
                <a:gd name="connsiteY19" fmla="*/ 360412 h 360412"/>
                <a:gd name="connsiteX20" fmla="*/ 0 w 1727200"/>
                <a:gd name="connsiteY20" fmla="*/ 360412 h 360412"/>
                <a:gd name="connsiteX21" fmla="*/ 0 w 1727200"/>
                <a:gd name="connsiteY21" fmla="*/ 1527 h 360412"/>
                <a:gd name="connsiteX22" fmla="*/ 1612749 w 1727200"/>
                <a:gd name="connsiteY22" fmla="*/ 1527 h 3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200" h="360412">
                  <a:moveTo>
                    <a:pt x="1727200" y="0"/>
                  </a:moveTo>
                  <a:lnTo>
                    <a:pt x="1663887" y="13745"/>
                  </a:lnTo>
                  <a:lnTo>
                    <a:pt x="1697978" y="27489"/>
                  </a:lnTo>
                  <a:lnTo>
                    <a:pt x="1659016" y="44288"/>
                  </a:lnTo>
                  <a:lnTo>
                    <a:pt x="1688238" y="65668"/>
                  </a:lnTo>
                  <a:lnTo>
                    <a:pt x="1668757" y="85522"/>
                  </a:lnTo>
                  <a:lnTo>
                    <a:pt x="1676062" y="105375"/>
                  </a:lnTo>
                  <a:lnTo>
                    <a:pt x="1651711" y="129809"/>
                  </a:lnTo>
                  <a:lnTo>
                    <a:pt x="1715024" y="142027"/>
                  </a:lnTo>
                  <a:lnTo>
                    <a:pt x="1656581" y="166461"/>
                  </a:lnTo>
                  <a:lnTo>
                    <a:pt x="1702849" y="186315"/>
                  </a:lnTo>
                  <a:lnTo>
                    <a:pt x="1690673" y="204641"/>
                  </a:lnTo>
                  <a:lnTo>
                    <a:pt x="1690673" y="224494"/>
                  </a:lnTo>
                  <a:lnTo>
                    <a:pt x="1683368" y="245874"/>
                  </a:lnTo>
                  <a:lnTo>
                    <a:pt x="1717460" y="262673"/>
                  </a:lnTo>
                  <a:lnTo>
                    <a:pt x="1705284" y="284054"/>
                  </a:lnTo>
                  <a:lnTo>
                    <a:pt x="1712589" y="305434"/>
                  </a:lnTo>
                  <a:lnTo>
                    <a:pt x="1659016" y="323760"/>
                  </a:lnTo>
                  <a:lnTo>
                    <a:pt x="1717460" y="345140"/>
                  </a:lnTo>
                  <a:lnTo>
                    <a:pt x="1612749" y="360412"/>
                  </a:lnTo>
                  <a:lnTo>
                    <a:pt x="0" y="360412"/>
                  </a:lnTo>
                  <a:lnTo>
                    <a:pt x="0" y="1527"/>
                  </a:lnTo>
                  <a:lnTo>
                    <a:pt x="1612749" y="1527"/>
                  </a:lnTo>
                  <a:close/>
                </a:path>
              </a:pathLst>
            </a:custGeom>
            <a:solidFill>
              <a:srgbClr val="FF2929"/>
            </a:solidFill>
            <a:ln>
              <a:noFill/>
            </a:ln>
          </p:spPr>
          <p:txBody>
            <a:bodyPr vert="horz" wrap="square" lIns="91440" tIns="45720" rIns="91440" bIns="45720" numCol="1" anchor="t" anchorCtr="0" compatLnSpc="1">
              <a:prstTxWarp prst="textNoShape">
                <a:avLst/>
              </a:prstTxWarp>
              <a:noAutofit/>
            </a:bodyPr>
            <a:lstStyle/>
            <a:p>
              <a:endParaRPr lang="ja-JP" altLang="en-US"/>
            </a:p>
          </p:txBody>
        </p:sp>
        <p:sp>
          <p:nvSpPr>
            <p:cNvPr id="18" name="テキスト ボックス 17"/>
            <p:cNvSpPr txBox="1"/>
            <p:nvPr/>
          </p:nvSpPr>
          <p:spPr>
            <a:xfrm>
              <a:off x="-39652" y="377298"/>
              <a:ext cx="1507656" cy="307777"/>
            </a:xfrm>
            <a:prstGeom prst="rect">
              <a:avLst/>
            </a:prstGeom>
            <a:noFill/>
          </p:spPr>
          <p:txBody>
            <a:bodyPr wrap="none" rtlCol="0">
              <a:spAutoFit/>
            </a:bodyPr>
            <a:lstStyle/>
            <a:p>
              <a:r>
                <a:rPr lang="en-US" altLang="ja-JP" sz="1400" b="1" dirty="0" smtClean="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Purpose of the camp</a:t>
              </a:r>
              <a:endParaRPr kumimoji="1" lang="ja-JP" altLang="en-US" sz="1400" b="1" dirty="0">
                <a:solidFill>
                  <a:schemeClr val="bg1"/>
                </a:solidFill>
                <a:latin typeface="Times New Roman" panose="02020603050405020304" pitchFamily="18" charset="0"/>
                <a:ea typeface="メイリオ" panose="020B0604030504040204" pitchFamily="50" charset="-128"/>
                <a:cs typeface="Times New Roman" panose="02020603050405020304" pitchFamily="18" charset="0"/>
              </a:endParaRPr>
            </a:p>
          </p:txBody>
        </p:sp>
      </p:grpSp>
      <p:pic>
        <p:nvPicPr>
          <p:cNvPr id="9" name="Picture Placeholder 8"/>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3871" b="3871"/>
          <a:stretch>
            <a:fillRect/>
          </a:stretch>
        </p:blipFill>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237" y="853935"/>
            <a:ext cx="2020890" cy="47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Down Arrow 18"/>
          <p:cNvSpPr/>
          <p:nvPr/>
        </p:nvSpPr>
        <p:spPr>
          <a:xfrm rot="5400000">
            <a:off x="7189308" y="820824"/>
            <a:ext cx="318005" cy="545404"/>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22" name="TextBox 21"/>
          <p:cNvSpPr txBox="1"/>
          <p:nvPr/>
        </p:nvSpPr>
        <p:spPr>
          <a:xfrm>
            <a:off x="5813946" y="4981433"/>
            <a:ext cx="4476466" cy="1708160"/>
          </a:xfrm>
          <a:prstGeom prst="rect">
            <a:avLst/>
          </a:prstGeom>
          <a:noFill/>
        </p:spPr>
        <p:txBody>
          <a:bodyPr wrap="square" rtlCol="0">
            <a:spAutoFit/>
          </a:bodyPr>
          <a:lstStyle/>
          <a:p>
            <a:r>
              <a:rPr lang="en-US" sz="1500" dirty="0" smtClean="0">
                <a:latin typeface="Times New Roman" panose="02020603050405020304" pitchFamily="18" charset="0"/>
                <a:cs typeface="Times New Roman" panose="02020603050405020304" pitchFamily="18" charset="0"/>
              </a:rPr>
              <a:t>A mere 15 minutes from the heart of Dunedin, in the beautiful </a:t>
            </a:r>
            <a:r>
              <a:rPr lang="en-US" sz="1500" dirty="0" err="1" smtClean="0">
                <a:latin typeface="Times New Roman" panose="02020603050405020304" pitchFamily="18" charset="0"/>
                <a:cs typeface="Times New Roman" panose="02020603050405020304" pitchFamily="18" charset="0"/>
              </a:rPr>
              <a:t>Silverstream</a:t>
            </a:r>
            <a:r>
              <a:rPr lang="en-US" sz="1500" dirty="0" smtClean="0">
                <a:latin typeface="Times New Roman" panose="02020603050405020304" pitchFamily="18" charset="0"/>
                <a:cs typeface="Times New Roman" panose="02020603050405020304" pitchFamily="18" charset="0"/>
              </a:rPr>
              <a:t> Valley, lies the </a:t>
            </a:r>
            <a:r>
              <a:rPr lang="en-US" sz="1500" dirty="0" err="1" smtClean="0">
                <a:latin typeface="Times New Roman" panose="02020603050405020304" pitchFamily="18" charset="0"/>
                <a:cs typeface="Times New Roman" panose="02020603050405020304" pitchFamily="18" charset="0"/>
              </a:rPr>
              <a:t>Waiora</a:t>
            </a:r>
            <a:r>
              <a:rPr lang="en-US" sz="1500" dirty="0" smtClean="0">
                <a:latin typeface="Times New Roman" panose="02020603050405020304" pitchFamily="18" charset="0"/>
                <a:cs typeface="Times New Roman" panose="02020603050405020304" pitchFamily="18" charset="0"/>
              </a:rPr>
              <a:t> Scout Camp.</a:t>
            </a:r>
          </a:p>
          <a:p>
            <a:endParaRPr lang="en-US" sz="1500" dirty="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Surrounded by 35 hectares of native bush and parklands, it has access to the adjoining </a:t>
            </a:r>
            <a:r>
              <a:rPr lang="en-US" sz="1500" dirty="0" err="1" smtClean="0">
                <a:latin typeface="Times New Roman" panose="02020603050405020304" pitchFamily="18" charset="0"/>
                <a:cs typeface="Times New Roman" panose="02020603050405020304" pitchFamily="18" charset="0"/>
              </a:rPr>
              <a:t>Silverpeaks</a:t>
            </a:r>
            <a:r>
              <a:rPr lang="en-US" sz="1500" dirty="0" smtClean="0">
                <a:latin typeface="Times New Roman" panose="02020603050405020304" pitchFamily="18" charset="0"/>
                <a:cs typeface="Times New Roman" panose="02020603050405020304" pitchFamily="18" charset="0"/>
              </a:rPr>
              <a:t> countryside.</a:t>
            </a:r>
            <a:endParaRPr lang="en-NZ" sz="1500" dirty="0">
              <a:latin typeface="Times New Roman" panose="02020603050405020304" pitchFamily="18" charset="0"/>
              <a:cs typeface="Times New Roman" panose="02020603050405020304" pitchFamily="18" charset="0"/>
            </a:endParaRPr>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57" y="3589361"/>
            <a:ext cx="2181225" cy="352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216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826863002"/>
              </p:ext>
            </p:extLst>
          </p:nvPr>
        </p:nvGraphicFramePr>
        <p:xfrm>
          <a:off x="355038" y="231399"/>
          <a:ext cx="2320068" cy="7024424"/>
        </p:xfrm>
        <a:graphic>
          <a:graphicData uri="http://schemas.openxmlformats.org/drawingml/2006/table">
            <a:tbl>
              <a:tblPr bandRow="1">
                <a:tableStyleId>{5C22544A-7EE6-4342-B048-85BDC9FD1C3A}</a:tableStyleId>
              </a:tblPr>
              <a:tblGrid>
                <a:gridCol w="546199"/>
                <a:gridCol w="1773869"/>
              </a:tblGrid>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10:30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Assemble in front of OUSA clubs &amp; </a:t>
                      </a:r>
                      <a:r>
                        <a:rPr kumimoji="1" lang="en-US" altLang="ja-JP" sz="1050" dirty="0" err="1"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socs</a:t>
                      </a:r>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building</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10:45</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Bus leaves campus</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11:30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Welcome remarks/ introduction</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12:00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Lunch (Please</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bring your own)</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13:00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Team</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building activities</a:t>
                      </a:r>
                    </a:p>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Obstacle</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course challenge</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15:30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Free time</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16:00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Dinner preparation</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18:00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Dinner – Japanese</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curry + free time</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20:00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肝試し</a:t>
                      </a:r>
                      <a:endPar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a:t>
                      </a:r>
                      <a:r>
                        <a:rPr kumimoji="1" lang="en-US" altLang="ja-JP" sz="1050" i="1" dirty="0" err="1"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kimodameshi-</a:t>
                      </a:r>
                      <a:r>
                        <a:rPr kumimoji="1" lang="en-US" altLang="ja-JP" sz="1050" dirty="0" err="1"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ghostwalk</a:t>
                      </a:r>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a:t>
                      </a:r>
                    </a:p>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Glowworm watch</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22:00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Campfire</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8584">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24:00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Bedtime</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(Feel</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free to go to bed anytime before this!!)</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正方形/長方形 9"/>
          <p:cNvSpPr/>
          <p:nvPr/>
        </p:nvSpPr>
        <p:spPr>
          <a:xfrm>
            <a:off x="4997125" y="1"/>
            <a:ext cx="316592" cy="1962150"/>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p:cNvSpPr/>
          <p:nvPr/>
        </p:nvSpPr>
        <p:spPr>
          <a:xfrm>
            <a:off x="5222426" y="0"/>
            <a:ext cx="123574" cy="7559675"/>
          </a:xfrm>
          <a:prstGeom prst="rect">
            <a:avLst/>
          </a:prstGeom>
          <a:solidFill>
            <a:srgbClr val="587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a:off x="5352184" y="1"/>
            <a:ext cx="316592" cy="1962150"/>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5346000" y="0"/>
            <a:ext cx="123574" cy="7559675"/>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7" name="表 36"/>
          <p:cNvGraphicFramePr>
            <a:graphicFrameLocks noGrp="1"/>
          </p:cNvGraphicFramePr>
          <p:nvPr>
            <p:extLst>
              <p:ext uri="{D42A27DB-BD31-4B8C-83A1-F6EECF244321}">
                <p14:modId xmlns:p14="http://schemas.microsoft.com/office/powerpoint/2010/main" val="50279833"/>
              </p:ext>
            </p:extLst>
          </p:nvPr>
        </p:nvGraphicFramePr>
        <p:xfrm>
          <a:off x="8011745" y="231398"/>
          <a:ext cx="2320068" cy="7017124"/>
        </p:xfrm>
        <a:graphic>
          <a:graphicData uri="http://schemas.openxmlformats.org/drawingml/2006/table">
            <a:tbl>
              <a:tblPr bandRow="1">
                <a:tableStyleId>{5C22544A-7EE6-4342-B048-85BDC9FD1C3A}</a:tableStyleId>
              </a:tblPr>
              <a:tblGrid>
                <a:gridCol w="546199"/>
                <a:gridCol w="1773869"/>
              </a:tblGrid>
              <a:tr h="822926">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7:30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Wakeup</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6350"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22926">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8:00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ラジオ体操 </a:t>
                      </a:r>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a:t>
                      </a:r>
                      <a:r>
                        <a:rPr kumimoji="1" lang="en-US" altLang="ja-JP" sz="1050" i="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radio</a:t>
                      </a:r>
                      <a:r>
                        <a:rPr kumimoji="1" lang="en-US" altLang="ja-JP" sz="1050" i="1"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050" i="1" baseline="0" dirty="0" err="1"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taiso</a:t>
                      </a:r>
                      <a:r>
                        <a:rPr kumimoji="1" lang="en-US" altLang="ja-JP" sz="1050" i="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a:t>
                      </a:r>
                    </a:p>
                    <a:p>
                      <a:r>
                        <a:rPr kumimoji="1" lang="en-US" altLang="ja-JP" sz="1050" i="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Breakfast</a:t>
                      </a:r>
                      <a:endParaRPr kumimoji="1" lang="ja-JP" altLang="en-US" sz="1050" i="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79568">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9:00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Workshop x 4 </a:t>
                      </a:r>
                    </a:p>
                    <a:p>
                      <a:pPr marL="171450" indent="-171450">
                        <a:buFontTx/>
                        <a:buChar char="-"/>
                      </a:pPr>
                      <a:r>
                        <a:rPr kumimoji="1" lang="ja-JP" altLang="en-US"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空手</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 Karate</a:t>
                      </a:r>
                    </a:p>
                    <a:p>
                      <a:pPr marL="171450" indent="-171450">
                        <a:buFontTx/>
                        <a:buChar char="-"/>
                      </a:pPr>
                      <a:r>
                        <a:rPr kumimoji="1" lang="ja-JP" altLang="en-US"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書道</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 </a:t>
                      </a:r>
                      <a:r>
                        <a:rPr kumimoji="1" lang="en-US" altLang="ja-JP" sz="1050" baseline="0" dirty="0" err="1"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Shodo</a:t>
                      </a:r>
                      <a:endPar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p>
                      <a:pPr marL="171450" indent="-171450">
                        <a:buFontTx/>
                        <a:buChar char="-"/>
                      </a:pPr>
                      <a:r>
                        <a:rPr kumimoji="1" lang="ja-JP" altLang="en-US"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アーチェリー</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 Archery</a:t>
                      </a:r>
                    </a:p>
                    <a:p>
                      <a:pPr marL="171450" indent="-171450">
                        <a:buFontTx/>
                        <a:buChar char="-"/>
                      </a:pPr>
                      <a:r>
                        <a:rPr kumimoji="1" lang="ja-JP" altLang="en-US"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日本の伝統的な遊び＋漫画</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 Traditional games + Manga</a:t>
                      </a:r>
                    </a:p>
                    <a:p>
                      <a:pPr marL="0" indent="0">
                        <a:buFontTx/>
                        <a:buNone/>
                      </a:pP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22926">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12:30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Lunch</a:t>
                      </a:r>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 preparation</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22926">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13:00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Lunch – yakisoba + </a:t>
                      </a:r>
                      <a:r>
                        <a:rPr kumimoji="1" lang="en-US" altLang="ja-JP" sz="1050" dirty="0" err="1"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gyoza</a:t>
                      </a:r>
                      <a:endPar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Free time</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22926">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15:00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Bus leaves  camp site </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22926">
                <a:tc>
                  <a:txBody>
                    <a:bodyPr/>
                    <a:lstStyle/>
                    <a:p>
                      <a:r>
                        <a:rPr kumimoji="1" lang="en-US" altLang="ja-JP" sz="1050" b="1"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15:30</a:t>
                      </a:r>
                      <a:endParaRPr kumimoji="1" lang="ja-JP" altLang="en-US" sz="1050" b="1"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6350" cap="flat" cmpd="sng" algn="ctr">
                      <a:solidFill>
                        <a:srgbClr val="FF2929"/>
                      </a:solidFill>
                      <a:prstDash val="solid"/>
                      <a:round/>
                      <a:headEnd type="none" w="med" len="med"/>
                      <a:tailEnd type="none" w="med" len="med"/>
                    </a:lnL>
                    <a:lnR w="3175"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050" baseline="0" dirty="0" smtClean="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rPr>
                        <a:t>Arrive back at campus</a:t>
                      </a:r>
                      <a:endParaRPr kumimoji="1" lang="ja-JP" altLang="en-US" sz="1050" dirty="0">
                        <a:solidFill>
                          <a:schemeClr val="bg1">
                            <a:lumMod val="50000"/>
                          </a:schemeClr>
                        </a:solidFill>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3175" cap="flat" cmpd="sng" algn="ctr">
                      <a:solidFill>
                        <a:srgbClr val="FF2929"/>
                      </a:solidFill>
                      <a:prstDash val="solid"/>
                      <a:round/>
                      <a:headEnd type="none" w="med" len="med"/>
                      <a:tailEnd type="none" w="med" len="med"/>
                    </a:lnL>
                    <a:lnR w="6350" cap="flat" cmpd="sng" algn="ctr">
                      <a:solidFill>
                        <a:srgbClr val="FF2929"/>
                      </a:solidFill>
                      <a:prstDash val="solid"/>
                      <a:round/>
                      <a:headEnd type="none" w="med" len="med"/>
                      <a:tailEnd type="none" w="med" len="med"/>
                    </a:lnR>
                    <a:lnT w="3175" cap="flat" cmpd="sng" algn="ctr">
                      <a:solidFill>
                        <a:srgbClr val="FF2929"/>
                      </a:solidFill>
                      <a:prstDash val="solid"/>
                      <a:round/>
                      <a:headEnd type="none" w="med" len="med"/>
                      <a:tailEnd type="none" w="med" len="med"/>
                    </a:lnT>
                    <a:lnB w="3175" cap="flat" cmpd="sng" algn="ctr">
                      <a:solidFill>
                        <a:srgbClr val="FF292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7" name="直線コネクタ 6"/>
          <p:cNvCxnSpPr/>
          <p:nvPr/>
        </p:nvCxnSpPr>
        <p:spPr>
          <a:xfrm>
            <a:off x="5346000" y="0"/>
            <a:ext cx="0" cy="7559675"/>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プレースホルダー 48"/>
          <p:cNvSpPr>
            <a:spLocks noGrp="1"/>
          </p:cNvSpPr>
          <p:nvPr>
            <p:ph type="body" sz="quarter" idx="21"/>
          </p:nvPr>
        </p:nvSpPr>
        <p:spPr/>
        <p:txBody>
          <a:bodyPr/>
          <a:lstStyle/>
          <a:p>
            <a:r>
              <a:rPr kumimoji="1" lang="en-US" altLang="ja-JP" dirty="0" err="1" smtClean="0"/>
              <a:t>Bunkbeds</a:t>
            </a:r>
            <a:endParaRPr kumimoji="1" lang="ja-JP" altLang="en-US" dirty="0"/>
          </a:p>
        </p:txBody>
      </p:sp>
      <p:sp>
        <p:nvSpPr>
          <p:cNvPr id="50" name="テキスト プレースホルダー 49"/>
          <p:cNvSpPr>
            <a:spLocks noGrp="1"/>
          </p:cNvSpPr>
          <p:nvPr>
            <p:ph type="body" sz="quarter" idx="25"/>
          </p:nvPr>
        </p:nvSpPr>
        <p:spPr/>
        <p:txBody>
          <a:bodyPr/>
          <a:lstStyle/>
          <a:p>
            <a:r>
              <a:rPr kumimoji="1" lang="en-US" altLang="ja-JP" dirty="0" smtClean="0"/>
              <a:t>Kitchen</a:t>
            </a:r>
            <a:endParaRPr kumimoji="1" lang="ja-JP" altLang="en-US" dirty="0"/>
          </a:p>
        </p:txBody>
      </p:sp>
      <p:sp>
        <p:nvSpPr>
          <p:cNvPr id="51" name="テキスト プレースホルダー 50"/>
          <p:cNvSpPr>
            <a:spLocks noGrp="1"/>
          </p:cNvSpPr>
          <p:nvPr>
            <p:ph type="body" sz="quarter" idx="27"/>
          </p:nvPr>
        </p:nvSpPr>
        <p:spPr/>
        <p:txBody>
          <a:bodyPr/>
          <a:lstStyle/>
          <a:p>
            <a:r>
              <a:rPr kumimoji="1" lang="en-US" altLang="ja-JP" dirty="0" smtClean="0"/>
              <a:t>Campfire site</a:t>
            </a:r>
            <a:endParaRPr kumimoji="1" lang="ja-JP" altLang="en-US" dirty="0"/>
          </a:p>
        </p:txBody>
      </p:sp>
      <p:sp>
        <p:nvSpPr>
          <p:cNvPr id="52" name="テキスト プレースホルダー 51"/>
          <p:cNvSpPr>
            <a:spLocks noGrp="1"/>
          </p:cNvSpPr>
          <p:nvPr>
            <p:ph type="body" sz="quarter" idx="29"/>
          </p:nvPr>
        </p:nvSpPr>
        <p:spPr/>
        <p:txBody>
          <a:bodyPr/>
          <a:lstStyle/>
          <a:p>
            <a:r>
              <a:rPr kumimoji="1" lang="en-US" altLang="ja-JP" dirty="0" smtClean="0"/>
              <a:t>Cabins</a:t>
            </a:r>
            <a:endParaRPr kumimoji="1" lang="ja-JP" altLang="en-US" dirty="0"/>
          </a:p>
        </p:txBody>
      </p:sp>
      <p:sp>
        <p:nvSpPr>
          <p:cNvPr id="53" name="テキスト プレースホルダー 52"/>
          <p:cNvSpPr>
            <a:spLocks noGrp="1"/>
          </p:cNvSpPr>
          <p:nvPr>
            <p:ph type="body" sz="quarter" idx="32"/>
          </p:nvPr>
        </p:nvSpPr>
        <p:spPr/>
        <p:txBody>
          <a:bodyPr/>
          <a:lstStyle/>
          <a:p>
            <a:r>
              <a:rPr kumimoji="1" lang="en-US" altLang="ja-JP" dirty="0" smtClean="0"/>
              <a:t>Karate class</a:t>
            </a:r>
            <a:endParaRPr kumimoji="1" lang="ja-JP" altLang="en-US" dirty="0"/>
          </a:p>
        </p:txBody>
      </p:sp>
      <p:sp>
        <p:nvSpPr>
          <p:cNvPr id="54" name="テキスト プレースホルダー 53"/>
          <p:cNvSpPr>
            <a:spLocks noGrp="1"/>
          </p:cNvSpPr>
          <p:nvPr>
            <p:ph type="body" sz="quarter" idx="34"/>
          </p:nvPr>
        </p:nvSpPr>
        <p:spPr/>
        <p:txBody>
          <a:bodyPr/>
          <a:lstStyle/>
          <a:p>
            <a:r>
              <a:rPr kumimoji="1" lang="en-US" altLang="ja-JP" dirty="0" smtClean="0"/>
              <a:t>Japanese games</a:t>
            </a:r>
            <a:endParaRPr kumimoji="1" lang="ja-JP" altLang="en-US" dirty="0"/>
          </a:p>
        </p:txBody>
      </p:sp>
      <p:sp>
        <p:nvSpPr>
          <p:cNvPr id="55" name="テキスト プレースホルダー 54"/>
          <p:cNvSpPr>
            <a:spLocks noGrp="1"/>
          </p:cNvSpPr>
          <p:nvPr>
            <p:ph type="body" sz="quarter" idx="36"/>
          </p:nvPr>
        </p:nvSpPr>
        <p:spPr/>
        <p:txBody>
          <a:bodyPr/>
          <a:lstStyle/>
          <a:p>
            <a:r>
              <a:rPr kumimoji="1" lang="en-US" altLang="ja-JP" dirty="0" err="1" smtClean="0"/>
              <a:t>Shodo</a:t>
            </a:r>
            <a:endParaRPr kumimoji="1" lang="ja-JP" altLang="en-US" dirty="0"/>
          </a:p>
        </p:txBody>
      </p:sp>
      <p:sp>
        <p:nvSpPr>
          <p:cNvPr id="56" name="テキスト プレースホルダー 55"/>
          <p:cNvSpPr>
            <a:spLocks noGrp="1"/>
          </p:cNvSpPr>
          <p:nvPr>
            <p:ph type="body" sz="quarter" idx="38"/>
          </p:nvPr>
        </p:nvSpPr>
        <p:spPr/>
        <p:txBody>
          <a:bodyPr/>
          <a:lstStyle/>
          <a:p>
            <a:r>
              <a:rPr kumimoji="1" lang="en-US" altLang="ja-JP" dirty="0" smtClean="0"/>
              <a:t>Archery</a:t>
            </a:r>
            <a:endParaRPr kumimoji="1" lang="ja-JP" altLang="en-US" dirty="0"/>
          </a:p>
        </p:txBody>
      </p:sp>
      <p:sp>
        <p:nvSpPr>
          <p:cNvPr id="58" name="縦書きテキスト プレースホルダー 57"/>
          <p:cNvSpPr>
            <a:spLocks noGrp="1"/>
          </p:cNvSpPr>
          <p:nvPr>
            <p:ph type="body" orient="vert" sz="quarter" idx="40"/>
          </p:nvPr>
        </p:nvSpPr>
        <p:spPr/>
        <p:txBody>
          <a:bodyPr>
            <a:noAutofit/>
          </a:bodyPr>
          <a:lstStyle/>
          <a:p>
            <a:r>
              <a:rPr kumimoji="1" lang="en-US" altLang="ja-JP" sz="1100" dirty="0" smtClean="0">
                <a:latin typeface="ＭＳ 明朝" panose="02020609040205080304" pitchFamily="17" charset="-128"/>
                <a:ea typeface="ＭＳ 明朝" panose="02020609040205080304" pitchFamily="17" charset="-128"/>
              </a:rPr>
              <a:t>5</a:t>
            </a:r>
            <a:r>
              <a:rPr kumimoji="1" lang="ja-JP" altLang="en-US" sz="1100" dirty="0" smtClean="0">
                <a:latin typeface="ＭＳ 明朝" panose="02020609040205080304" pitchFamily="17" charset="-128"/>
                <a:ea typeface="ＭＳ 明朝" panose="02020609040205080304" pitchFamily="17" charset="-128"/>
              </a:rPr>
              <a:t>月</a:t>
            </a:r>
            <a:r>
              <a:rPr kumimoji="1" lang="en-US" altLang="ja-JP" sz="1100" dirty="0" smtClean="0">
                <a:latin typeface="ＭＳ 明朝" panose="02020609040205080304" pitchFamily="17" charset="-128"/>
                <a:ea typeface="ＭＳ 明朝" panose="02020609040205080304" pitchFamily="17" charset="-128"/>
              </a:rPr>
              <a:t>3</a:t>
            </a:r>
            <a:r>
              <a:rPr kumimoji="1" lang="ja-JP" altLang="en-US" sz="1100" dirty="0" smtClean="0">
                <a:latin typeface="ＭＳ 明朝" panose="02020609040205080304" pitchFamily="17" charset="-128"/>
                <a:ea typeface="ＭＳ 明朝" panose="02020609040205080304" pitchFamily="17" charset="-128"/>
              </a:rPr>
              <a:t>日　スケジュール</a:t>
            </a:r>
            <a:endParaRPr kumimoji="1" lang="ja-JP" altLang="en-US" sz="1100" dirty="0">
              <a:latin typeface="ＭＳ 明朝" panose="02020609040205080304" pitchFamily="17" charset="-128"/>
              <a:ea typeface="ＭＳ 明朝" panose="02020609040205080304" pitchFamily="17" charset="-128"/>
            </a:endParaRPr>
          </a:p>
        </p:txBody>
      </p:sp>
      <p:sp>
        <p:nvSpPr>
          <p:cNvPr id="59" name="縦書きテキスト プレースホルダー 58"/>
          <p:cNvSpPr>
            <a:spLocks noGrp="1"/>
          </p:cNvSpPr>
          <p:nvPr>
            <p:ph type="body" orient="vert" sz="quarter" idx="41"/>
          </p:nvPr>
        </p:nvSpPr>
        <p:spPr/>
        <p:txBody>
          <a:bodyPr>
            <a:noAutofit/>
          </a:bodyPr>
          <a:lstStyle/>
          <a:p>
            <a:r>
              <a:rPr lang="en-US" altLang="ja-JP" sz="1100" dirty="0">
                <a:latin typeface="ＭＳ 明朝" panose="02020609040205080304" pitchFamily="17" charset="-128"/>
                <a:ea typeface="ＭＳ 明朝" panose="02020609040205080304" pitchFamily="17" charset="-128"/>
              </a:rPr>
              <a:t>5</a:t>
            </a:r>
            <a:r>
              <a:rPr lang="ja-JP" altLang="en-US" sz="1100" dirty="0" smtClean="0">
                <a:latin typeface="ＭＳ 明朝" panose="02020609040205080304" pitchFamily="17" charset="-128"/>
                <a:ea typeface="ＭＳ 明朝" panose="02020609040205080304" pitchFamily="17" charset="-128"/>
              </a:rPr>
              <a:t>月</a:t>
            </a:r>
            <a:r>
              <a:rPr lang="en-US" altLang="ja-JP" sz="1100" dirty="0" smtClean="0">
                <a:latin typeface="ＭＳ 明朝" panose="02020609040205080304" pitchFamily="17" charset="-128"/>
                <a:ea typeface="ＭＳ 明朝" panose="02020609040205080304" pitchFamily="17" charset="-128"/>
              </a:rPr>
              <a:t>4</a:t>
            </a:r>
            <a:r>
              <a:rPr lang="ja-JP" altLang="en-US" sz="1100" dirty="0" smtClean="0">
                <a:latin typeface="ＭＳ 明朝" panose="02020609040205080304" pitchFamily="17" charset="-128"/>
                <a:ea typeface="ＭＳ 明朝" panose="02020609040205080304" pitchFamily="17" charset="-128"/>
              </a:rPr>
              <a:t>日　スケジュール</a:t>
            </a:r>
            <a:endParaRPr kumimoji="1" lang="ja-JP" altLang="en-US" sz="1100" dirty="0">
              <a:latin typeface="ＭＳ 明朝" panose="02020609040205080304" pitchFamily="17" charset="-128"/>
              <a:ea typeface="ＭＳ 明朝" panose="02020609040205080304" pitchFamily="17" charset="-128"/>
            </a:endParaRPr>
          </a:p>
        </p:txBody>
      </p:sp>
      <p:sp>
        <p:nvSpPr>
          <p:cNvPr id="29" name="正方形/長方形 28"/>
          <p:cNvSpPr/>
          <p:nvPr/>
        </p:nvSpPr>
        <p:spPr>
          <a:xfrm>
            <a:off x="2764907" y="2898843"/>
            <a:ext cx="2179219" cy="1589448"/>
          </a:xfrm>
          <a:prstGeom prst="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758724" y="2907268"/>
            <a:ext cx="617477" cy="261610"/>
          </a:xfrm>
          <a:prstGeom prst="rect">
            <a:avLst/>
          </a:prstGeom>
          <a:noFill/>
        </p:spPr>
        <p:txBody>
          <a:bodyPr wrap="none" rtlCol="0">
            <a:spAutoFit/>
          </a:bodyPr>
          <a:lstStyle/>
          <a:p>
            <a:r>
              <a:rPr lang="en-US" altLang="ja-JP" sz="1100" dirty="0" smtClean="0">
                <a:solidFill>
                  <a:schemeClr val="accent1">
                    <a:lumMod val="60000"/>
                    <a:lumOff val="40000"/>
                  </a:schemeClr>
                </a:solidFill>
                <a:latin typeface="Segoe UI" panose="020B0502040204020203" pitchFamily="34" charset="0"/>
                <a:ea typeface="メイリオ" panose="020B0604030504040204" pitchFamily="50" charset="-128"/>
                <a:cs typeface="Segoe UI" panose="020B0502040204020203" pitchFamily="34" charset="0"/>
              </a:rPr>
              <a:t>NOTES</a:t>
            </a:r>
            <a:endParaRPr kumimoji="1" lang="ja-JP" altLang="en-US" sz="1100" dirty="0">
              <a:solidFill>
                <a:schemeClr val="accent1">
                  <a:lumMod val="60000"/>
                  <a:lumOff val="40000"/>
                </a:schemeClr>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68" name="正方形/長方形 67"/>
          <p:cNvSpPr/>
          <p:nvPr/>
        </p:nvSpPr>
        <p:spPr>
          <a:xfrm>
            <a:off x="5749358" y="2898843"/>
            <a:ext cx="2179219" cy="1589448"/>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5743175" y="2907268"/>
            <a:ext cx="617477" cy="261610"/>
          </a:xfrm>
          <a:prstGeom prst="rect">
            <a:avLst/>
          </a:prstGeom>
          <a:noFill/>
        </p:spPr>
        <p:txBody>
          <a:bodyPr wrap="none" rtlCol="0">
            <a:spAutoFit/>
          </a:bodyPr>
          <a:lstStyle/>
          <a:p>
            <a:r>
              <a:rPr kumimoji="1" lang="en-US" altLang="ja-JP" sz="1100" dirty="0" smtClean="0">
                <a:solidFill>
                  <a:schemeClr val="accent2">
                    <a:lumMod val="60000"/>
                    <a:lumOff val="40000"/>
                  </a:schemeClr>
                </a:solidFill>
                <a:latin typeface="Segoe UI" panose="020B0502040204020203" pitchFamily="34" charset="0"/>
                <a:ea typeface="メイリオ" panose="020B0604030504040204" pitchFamily="50" charset="-128"/>
                <a:cs typeface="Segoe UI" panose="020B0502040204020203" pitchFamily="34" charset="0"/>
              </a:rPr>
              <a:t>NOTES</a:t>
            </a:r>
            <a:endParaRPr kumimoji="1" lang="ja-JP" altLang="en-US" sz="1100" dirty="0">
              <a:solidFill>
                <a:schemeClr val="accent2">
                  <a:lumMod val="60000"/>
                  <a:lumOff val="40000"/>
                </a:schemeClr>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2051" name="Picture 3"/>
          <p:cNvPicPr>
            <a:picLocks noGrp="1" noChangeAspect="1" noChangeArrowheads="1"/>
          </p:cNvPicPr>
          <p:nvPr>
            <p:ph type="pic" sz="quarter" idx="43"/>
          </p:nvPr>
        </p:nvPicPr>
        <p:blipFill>
          <a:blip r:embed="rId2" cstate="print">
            <a:extLst>
              <a:ext uri="{28A0092B-C50C-407E-A947-70E740481C1C}">
                <a14:useLocalDpi xmlns:a14="http://schemas.microsoft.com/office/drawing/2010/main" val="0"/>
              </a:ext>
            </a:extLst>
          </a:blip>
          <a:srcRect l="14188" r="1418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Grp="1" noChangeAspect="1" noChangeArrowheads="1"/>
          </p:cNvPicPr>
          <p:nvPr>
            <p:ph type="pic" sz="quarter" idx="44"/>
          </p:nvPr>
        </p:nvPicPr>
        <p:blipFill>
          <a:blip r:embed="rId3" cstate="print">
            <a:extLst>
              <a:ext uri="{28A0092B-C50C-407E-A947-70E740481C1C}">
                <a14:useLocalDpi xmlns:a14="http://schemas.microsoft.com/office/drawing/2010/main" val="0"/>
              </a:ext>
            </a:extLst>
          </a:blip>
          <a:srcRect l="14188" r="1418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Grp="1" noChangeAspect="1" noChangeArrowheads="1"/>
          </p:cNvPicPr>
          <p:nvPr>
            <p:ph type="pic" sz="quarter" idx="45"/>
          </p:nvPr>
        </p:nvPicPr>
        <p:blipFill>
          <a:blip r:embed="rId4" cstate="print">
            <a:extLst>
              <a:ext uri="{28A0092B-C50C-407E-A947-70E740481C1C}">
                <a14:useLocalDpi xmlns:a14="http://schemas.microsoft.com/office/drawing/2010/main" val="0"/>
              </a:ext>
            </a:extLst>
          </a:blip>
          <a:srcRect l="14188" r="1418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Grp="1" noChangeAspect="1" noChangeArrowheads="1"/>
          </p:cNvPicPr>
          <p:nvPr>
            <p:ph type="pic" sz="quarter" idx="17"/>
          </p:nvPr>
        </p:nvPicPr>
        <p:blipFill>
          <a:blip r:embed="rId5">
            <a:extLst>
              <a:ext uri="{28A0092B-C50C-407E-A947-70E740481C1C}">
                <a14:useLocalDpi xmlns:a14="http://schemas.microsoft.com/office/drawing/2010/main" val="0"/>
              </a:ext>
            </a:extLst>
          </a:blip>
          <a:srcRect l="21335" r="2133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Grp="1" noChangeAspect="1" noChangeArrowheads="1"/>
          </p:cNvPicPr>
          <p:nvPr>
            <p:ph type="pic" sz="quarter" idx="42"/>
          </p:nvPr>
        </p:nvPicPr>
        <p:blipFill>
          <a:blip r:embed="rId6" cstate="print">
            <a:extLst>
              <a:ext uri="{28A0092B-C50C-407E-A947-70E740481C1C}">
                <a14:useLocalDpi xmlns:a14="http://schemas.microsoft.com/office/drawing/2010/main" val="0"/>
              </a:ext>
            </a:extLst>
          </a:blip>
          <a:srcRect l="14188" r="1418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Grp="1" noChangeAspect="1" noChangeArrowheads="1"/>
          </p:cNvPicPr>
          <p:nvPr>
            <p:ph type="pic" sz="quarter" idx="51"/>
          </p:nvPr>
        </p:nvPicPr>
        <p:blipFill>
          <a:blip r:embed="rId7">
            <a:extLst>
              <a:ext uri="{28A0092B-C50C-407E-A947-70E740481C1C}">
                <a14:useLocalDpi xmlns:a14="http://schemas.microsoft.com/office/drawing/2010/main" val="0"/>
              </a:ext>
            </a:extLst>
          </a:blip>
          <a:srcRect l="452" r="45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Grp="1" noChangeAspect="1" noChangeArrowheads="1"/>
          </p:cNvPicPr>
          <p:nvPr>
            <p:ph type="pic" sz="quarter" idx="52"/>
          </p:nvPr>
        </p:nvPicPr>
        <p:blipFill>
          <a:blip r:embed="rId8" cstate="print">
            <a:extLst>
              <a:ext uri="{28A0092B-C50C-407E-A947-70E740481C1C}">
                <a14:useLocalDpi xmlns:a14="http://schemas.microsoft.com/office/drawing/2010/main" val="0"/>
              </a:ext>
            </a:extLst>
          </a:blip>
          <a:srcRect t="6468" b="646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p:cNvPicPr>
            <a:picLocks noGrp="1" noChangeAspect="1" noChangeArrowheads="1"/>
          </p:cNvPicPr>
          <p:nvPr>
            <p:ph type="pic" sz="quarter" idx="53"/>
          </p:nvPr>
        </p:nvPicPr>
        <p:blipFill>
          <a:blip r:embed="rId9" cstate="print">
            <a:extLst>
              <a:ext uri="{28A0092B-C50C-407E-A947-70E740481C1C}">
                <a14:useLocalDpi xmlns:a14="http://schemas.microsoft.com/office/drawing/2010/main" val="0"/>
              </a:ext>
            </a:extLst>
          </a:blip>
          <a:srcRect t="2763" b="276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type="pic" sz="quarter" idx="54"/>
          </p:nvPr>
        </p:nvPicPr>
        <p:blipFill>
          <a:blip r:embed="rId10">
            <a:extLst>
              <a:ext uri="{28A0092B-C50C-407E-A947-70E740481C1C}">
                <a14:useLocalDpi xmlns:a14="http://schemas.microsoft.com/office/drawing/2010/main" val="0"/>
              </a:ext>
            </a:extLst>
          </a:blip>
          <a:srcRect l="21335" r="2133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Placeholder 2"/>
          <p:cNvPicPr>
            <a:picLocks noGrp="1" noChangeAspect="1" noChangeArrowheads="1"/>
          </p:cNvPicPr>
          <p:nvPr>
            <p:ph type="pic" sz="quarter" idx="50"/>
          </p:nvPr>
        </p:nvPicPr>
        <p:blipFill>
          <a:blip r:embed="rId11">
            <a:extLst>
              <a:ext uri="{28A0092B-C50C-407E-A947-70E740481C1C}">
                <a14:useLocalDpi xmlns:a14="http://schemas.microsoft.com/office/drawing/2010/main" val="0"/>
              </a:ext>
            </a:extLst>
          </a:blip>
          <a:srcRect l="8158" r="815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96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5346000" y="0"/>
            <a:ext cx="0" cy="7559675"/>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3944654641"/>
              </p:ext>
            </p:extLst>
          </p:nvPr>
        </p:nvGraphicFramePr>
        <p:xfrm>
          <a:off x="247804" y="1097398"/>
          <a:ext cx="5098196" cy="6265097"/>
        </p:xfrm>
        <a:graphic>
          <a:graphicData uri="http://schemas.openxmlformats.org/drawingml/2006/table">
            <a:tbl>
              <a:tblPr firstRow="1" bandRow="1">
                <a:tableStyleId>{5C22544A-7EE6-4342-B048-85BDC9FD1C3A}</a:tableStyleId>
              </a:tblPr>
              <a:tblGrid>
                <a:gridCol w="812804"/>
                <a:gridCol w="4285392"/>
              </a:tblGrid>
              <a:tr h="477644">
                <a:tc>
                  <a:txBody>
                    <a:bodyPr/>
                    <a:lstStyle/>
                    <a:p>
                      <a:pPr algn="l"/>
                      <a:r>
                        <a:rPr kumimoji="1" lang="ja-JP" altLang="en-US" sz="1200" dirty="0" smtClean="0">
                          <a:latin typeface="Times New Roman" panose="02020603050405020304" pitchFamily="18" charset="0"/>
                          <a:ea typeface="メイリオ" pitchFamily="50" charset="-128"/>
                          <a:cs typeface="Times New Roman" panose="02020603050405020304" pitchFamily="18" charset="0"/>
                        </a:rPr>
                        <a:t>チェック</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c>
                  <a:txBody>
                    <a:bodyPr/>
                    <a:lstStyle/>
                    <a:p>
                      <a:pPr algn="ctr"/>
                      <a:r>
                        <a:rPr kumimoji="1" lang="ja-JP" altLang="en-US" sz="1200" b="1" dirty="0" smtClean="0">
                          <a:latin typeface="Times New Roman" panose="02020603050405020304" pitchFamily="18" charset="0"/>
                          <a:ea typeface="メイリオ" pitchFamily="50" charset="-128"/>
                          <a:cs typeface="Times New Roman" panose="02020603050405020304" pitchFamily="18" charset="0"/>
                        </a:rPr>
                        <a:t>持ち物</a:t>
                      </a:r>
                      <a:endParaRPr kumimoji="1" lang="ja-JP" altLang="en-US" sz="1200" b="1" dirty="0">
                        <a:latin typeface="Times New Roman" panose="02020603050405020304" pitchFamily="18" charset="0"/>
                        <a:ea typeface="メイリオ" pitchFamily="50" charset="-128"/>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Sleeping bag or</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Duvet (a mattress and pillow will be provided)</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Lunch for Day</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1</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Towels </a:t>
                      </a:r>
                      <a:endParaRPr kumimoji="1" lang="ja-JP"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Sleeping</a:t>
                      </a:r>
                      <a:r>
                        <a:rPr kumimoji="1" lang="en-US" altLang="ja-JP" sz="1200" kern="1200" baseline="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 wear</a:t>
                      </a:r>
                      <a:endParaRPr kumimoji="1" lang="ja-JP"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Toiletries</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Torch</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(if you have one)</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011013">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Clothing:</a:t>
                      </a:r>
                    </a:p>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Warm clothing - It can</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be very cold and wet at the campsite!</a:t>
                      </a:r>
                    </a:p>
                    <a:p>
                      <a:pPr algn="l"/>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More than two sets of clothing-  incase some gets dirty!</a:t>
                      </a:r>
                    </a:p>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Track pants (optional)</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 for the Karate class </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Mudslide clothes (optional)</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Sturdy shoes (they</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may get dirty)</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Alcohol (Please</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be sensible)</a:t>
                      </a:r>
                      <a:endParaRPr kumimoji="1" lang="ja-JP" altLang="en-US" sz="1200" dirty="0" smtClean="0">
                        <a:latin typeface="Times New Roman" panose="02020603050405020304" pitchFamily="18" charset="0"/>
                        <a:ea typeface="メイリオ" pitchFamily="50" charset="-128"/>
                        <a:cs typeface="Times New Roman" panose="02020603050405020304" pitchFamily="18" charset="0"/>
                      </a:endParaRPr>
                    </a:p>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77644">
                <a:tc>
                  <a:txBody>
                    <a:bodyPr/>
                    <a:lstStyle/>
                    <a:p>
                      <a:pPr algn="l"/>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Snacks</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20" name="テキスト ボックス 19"/>
          <p:cNvSpPr txBox="1"/>
          <p:nvPr/>
        </p:nvSpPr>
        <p:spPr>
          <a:xfrm>
            <a:off x="819058" y="624270"/>
            <a:ext cx="3136308" cy="338554"/>
          </a:xfrm>
          <a:prstGeom prst="rect">
            <a:avLst/>
          </a:prstGeom>
          <a:noFill/>
        </p:spPr>
        <p:txBody>
          <a:bodyPr wrap="none" rtlCol="0">
            <a:spAutoFit/>
          </a:bodyPr>
          <a:lstStyle/>
          <a:p>
            <a:r>
              <a:rPr kumimoji="1" lang="en-US" altLang="ja-JP" sz="1600" b="1" dirty="0" smtClean="0">
                <a:solidFill>
                  <a:srgbClr val="840000"/>
                </a:solidFill>
                <a:latin typeface="メイリオ" panose="020B0604030504040204" pitchFamily="50" charset="-128"/>
                <a:ea typeface="メイリオ" panose="020B0604030504040204" pitchFamily="50" charset="-128"/>
              </a:rPr>
              <a:t>To bring list - </a:t>
            </a:r>
            <a:r>
              <a:rPr kumimoji="1" lang="ja-JP" altLang="en-US" sz="1600" b="1" dirty="0" smtClean="0">
                <a:solidFill>
                  <a:srgbClr val="840000"/>
                </a:solidFill>
                <a:latin typeface="メイリオ" panose="020B0604030504040204" pitchFamily="50" charset="-128"/>
                <a:ea typeface="メイリオ" panose="020B0604030504040204" pitchFamily="50" charset="-128"/>
              </a:rPr>
              <a:t>持ち物チェック</a:t>
            </a:r>
            <a:endParaRPr kumimoji="1" lang="ja-JP" altLang="en-US" sz="1600" b="1" dirty="0">
              <a:solidFill>
                <a:srgbClr val="840000"/>
              </a:solidFill>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75" y="507552"/>
            <a:ext cx="523783" cy="436222"/>
          </a:xfrm>
          <a:prstGeom prst="rect">
            <a:avLst/>
          </a:prstGeom>
        </p:spPr>
      </p:pic>
      <p:graphicFrame>
        <p:nvGraphicFramePr>
          <p:cNvPr id="26" name="表 1"/>
          <p:cNvGraphicFramePr>
            <a:graphicFrameLocks noGrp="1"/>
          </p:cNvGraphicFramePr>
          <p:nvPr>
            <p:extLst>
              <p:ext uri="{D42A27DB-BD31-4B8C-83A1-F6EECF244321}">
                <p14:modId xmlns:p14="http://schemas.microsoft.com/office/powerpoint/2010/main" val="67277578"/>
              </p:ext>
            </p:extLst>
          </p:nvPr>
        </p:nvGraphicFramePr>
        <p:xfrm>
          <a:off x="5477028" y="1097397"/>
          <a:ext cx="4896681" cy="1097280"/>
        </p:xfrm>
        <a:graphic>
          <a:graphicData uri="http://schemas.openxmlformats.org/drawingml/2006/table">
            <a:tbl>
              <a:tblPr firstRow="1" bandRow="1">
                <a:tableStyleId>{5C22544A-7EE6-4342-B048-85BDC9FD1C3A}</a:tableStyleId>
              </a:tblPr>
              <a:tblGrid>
                <a:gridCol w="4896681"/>
              </a:tblGrid>
              <a:tr h="21600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Alcohol</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21600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You are welcome to bring your</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own </a:t>
                      </a:r>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alcohol for Saturday night,</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but please be sensible with the amount that you bring. Also, please be sensible with how much you drink according to your own tolerance level. Juice and soft drink will be provided.</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7" name="表 2"/>
          <p:cNvGraphicFramePr>
            <a:graphicFrameLocks noGrp="1"/>
          </p:cNvGraphicFramePr>
          <p:nvPr>
            <p:extLst>
              <p:ext uri="{D42A27DB-BD31-4B8C-83A1-F6EECF244321}">
                <p14:modId xmlns:p14="http://schemas.microsoft.com/office/powerpoint/2010/main" val="1240221831"/>
              </p:ext>
            </p:extLst>
          </p:nvPr>
        </p:nvGraphicFramePr>
        <p:xfrm>
          <a:off x="5493624" y="2363430"/>
          <a:ext cx="4880086" cy="1645920"/>
        </p:xfrm>
        <a:graphic>
          <a:graphicData uri="http://schemas.openxmlformats.org/drawingml/2006/table">
            <a:tbl>
              <a:tblPr firstRow="1" bandRow="1">
                <a:tableStyleId>{5C22544A-7EE6-4342-B048-85BDC9FD1C3A}</a:tableStyleId>
              </a:tblPr>
              <a:tblGrid>
                <a:gridCol w="4880086"/>
              </a:tblGrid>
              <a:tr h="21600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Expectations</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21600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Keep the campsite clean and tidy.</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16000">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Listen</a:t>
                      </a:r>
                      <a:r>
                        <a:rPr kumimoji="1" lang="en-US" altLang="ja-JP" sz="1200" kern="1200" baseline="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 to the instructions given by the JCAL committee members.</a:t>
                      </a:r>
                      <a:endParaRPr kumimoji="1" lang="ja-JP"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16000">
                <a:tc>
                  <a:txBody>
                    <a:bodyPr/>
                    <a:lstStyle/>
                    <a:p>
                      <a:pPr lvl="0"/>
                      <a:r>
                        <a:rPr kumimoji="1" lang="en-US"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Let one of your</a:t>
                      </a:r>
                      <a:r>
                        <a:rPr kumimoji="1" lang="en-US" altLang="ja-JP" sz="1200" kern="1200" baseline="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 group members know i</a:t>
                      </a:r>
                      <a:r>
                        <a:rPr kumimoji="1" lang="en-US"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f</a:t>
                      </a:r>
                      <a:r>
                        <a:rPr kumimoji="1" lang="en-US" altLang="ja-JP" sz="1200" kern="1200" baseline="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 you are going away from the group.</a:t>
                      </a:r>
                      <a:endParaRPr kumimoji="1" lang="ja-JP" altLang="ja-JP" sz="1200" kern="1200" dirty="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16000">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Do</a:t>
                      </a:r>
                      <a:r>
                        <a:rPr kumimoji="1" lang="en-US" altLang="ja-JP" sz="1200" kern="1200" baseline="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 not go too far from the group in your free time.</a:t>
                      </a:r>
                      <a:endParaRPr kumimoji="1" lang="ja-JP"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1600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Be at all scheduled activities on time.</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aphicFrame>
        <p:nvGraphicFramePr>
          <p:cNvPr id="29" name="表 5"/>
          <p:cNvGraphicFramePr>
            <a:graphicFrameLocks noGrp="1"/>
          </p:cNvGraphicFramePr>
          <p:nvPr>
            <p:extLst>
              <p:ext uri="{D42A27DB-BD31-4B8C-83A1-F6EECF244321}">
                <p14:modId xmlns:p14="http://schemas.microsoft.com/office/powerpoint/2010/main" val="1808248535"/>
              </p:ext>
            </p:extLst>
          </p:nvPr>
        </p:nvGraphicFramePr>
        <p:xfrm>
          <a:off x="5509390" y="4350781"/>
          <a:ext cx="4880086" cy="822960"/>
        </p:xfrm>
        <a:graphic>
          <a:graphicData uri="http://schemas.openxmlformats.org/drawingml/2006/table">
            <a:tbl>
              <a:tblPr firstRow="1" bandRow="1">
                <a:tableStyleId>{5C22544A-7EE6-4342-B048-85BDC9FD1C3A}</a:tableStyleId>
              </a:tblPr>
              <a:tblGrid>
                <a:gridCol w="1217259"/>
                <a:gridCol w="3662827"/>
              </a:tblGrid>
              <a:tr h="216000">
                <a:tc gridSpan="2">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Important</a:t>
                      </a:r>
                      <a:r>
                        <a:rPr kumimoji="1" lang="en-US" altLang="ja-JP" sz="1200" baseline="0" dirty="0" smtClean="0">
                          <a:latin typeface="Times New Roman" panose="02020603050405020304" pitchFamily="18" charset="0"/>
                          <a:ea typeface="メイリオ" pitchFamily="50" charset="-128"/>
                          <a:cs typeface="Times New Roman" panose="02020603050405020304" pitchFamily="18" charset="0"/>
                        </a:rPr>
                        <a:t> Contacts</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c hMerge="1">
                  <a:txBody>
                    <a:bodyPr/>
                    <a:lstStyle/>
                    <a:p>
                      <a:endParaRPr kumimoji="1" lang="ja-JP" altLang="en-US" sz="1200" dirty="0">
                        <a:latin typeface="メイリオ" pitchFamily="50" charset="-128"/>
                        <a:ea typeface="メイリオ" pitchFamily="50" charset="-128"/>
                        <a:cs typeface="メイリオ" pitchFamily="50" charset="-128"/>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alpha val="74118"/>
                      </a:srgbClr>
                    </a:solidFill>
                  </a:tcPr>
                </a:tc>
              </a:tr>
              <a:tr h="21600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Blake Turnbull</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95564"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0273517940</a:t>
                      </a:r>
                      <a:endParaRPr kumimoji="1" lang="ja-JP"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21600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Saki Takagaki</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200" kern="1200" dirty="0" smtClean="0">
                          <a:solidFill>
                            <a:schemeClr val="dk1"/>
                          </a:solidFill>
                          <a:effectLst/>
                          <a:latin typeface="Times New Roman" panose="02020603050405020304" pitchFamily="18" charset="0"/>
                          <a:ea typeface="メイリオ" panose="020B0604030504040204" pitchFamily="50" charset="-128"/>
                          <a:cs typeface="Times New Roman" panose="02020603050405020304" pitchFamily="18" charset="0"/>
                        </a:rPr>
                        <a:t>0212322807</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30" name="テキスト ボックス 20"/>
          <p:cNvSpPr txBox="1"/>
          <p:nvPr/>
        </p:nvSpPr>
        <p:spPr>
          <a:xfrm>
            <a:off x="5993635" y="633795"/>
            <a:ext cx="3106300" cy="338554"/>
          </a:xfrm>
          <a:prstGeom prst="rect">
            <a:avLst/>
          </a:prstGeom>
          <a:noFill/>
        </p:spPr>
        <p:txBody>
          <a:bodyPr wrap="none" rtlCol="0">
            <a:spAutoFit/>
          </a:bodyPr>
          <a:lstStyle/>
          <a:p>
            <a:r>
              <a:rPr lang="en-US" altLang="ja-JP" sz="1600" b="1" dirty="0" smtClean="0">
                <a:solidFill>
                  <a:srgbClr val="840000"/>
                </a:solidFill>
                <a:latin typeface="メイリオ" panose="020B0604030504040204" pitchFamily="50" charset="-128"/>
                <a:ea typeface="メイリオ" panose="020B0604030504040204" pitchFamily="50" charset="-128"/>
              </a:rPr>
              <a:t>Important Points - </a:t>
            </a:r>
            <a:r>
              <a:rPr lang="ja-JP" altLang="en-US" sz="1600" b="1" dirty="0" smtClean="0">
                <a:solidFill>
                  <a:srgbClr val="840000"/>
                </a:solidFill>
                <a:latin typeface="メイリオ" panose="020B0604030504040204" pitchFamily="50" charset="-128"/>
                <a:ea typeface="メイリオ" panose="020B0604030504040204" pitchFamily="50" charset="-128"/>
              </a:rPr>
              <a:t>注</a:t>
            </a:r>
            <a:r>
              <a:rPr lang="ja-JP" altLang="en-US" sz="1600" b="1" dirty="0">
                <a:solidFill>
                  <a:srgbClr val="840000"/>
                </a:solidFill>
                <a:latin typeface="メイリオ" panose="020B0604030504040204" pitchFamily="50" charset="-128"/>
                <a:ea typeface="メイリオ" panose="020B0604030504040204" pitchFamily="50" charset="-128"/>
              </a:rPr>
              <a:t>意事項</a:t>
            </a:r>
            <a:endParaRPr kumimoji="1" lang="ja-JP" altLang="en-US" sz="1600" b="1" dirty="0">
              <a:solidFill>
                <a:srgbClr val="840000"/>
              </a:solidFill>
              <a:latin typeface="メイリオ" panose="020B0604030504040204" pitchFamily="50" charset="-128"/>
              <a:ea typeface="メイリオ" panose="020B0604030504040204" pitchFamily="50" charset="-128"/>
            </a:endParaRPr>
          </a:p>
        </p:txBody>
      </p:sp>
      <p:pic>
        <p:nvPicPr>
          <p:cNvPr id="31"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75585">
            <a:off x="5575621" y="388502"/>
            <a:ext cx="389883" cy="604659"/>
          </a:xfrm>
          <a:prstGeom prst="rect">
            <a:avLst/>
          </a:prstGeom>
        </p:spPr>
      </p:pic>
      <p:graphicFrame>
        <p:nvGraphicFramePr>
          <p:cNvPr id="13" name="表 5"/>
          <p:cNvGraphicFramePr>
            <a:graphicFrameLocks noGrp="1"/>
          </p:cNvGraphicFramePr>
          <p:nvPr>
            <p:extLst>
              <p:ext uri="{D42A27DB-BD31-4B8C-83A1-F6EECF244321}">
                <p14:modId xmlns:p14="http://schemas.microsoft.com/office/powerpoint/2010/main" val="481854578"/>
              </p:ext>
            </p:extLst>
          </p:nvPr>
        </p:nvGraphicFramePr>
        <p:xfrm>
          <a:off x="5525155" y="5324515"/>
          <a:ext cx="4864321" cy="2035078"/>
        </p:xfrm>
        <a:graphic>
          <a:graphicData uri="http://schemas.openxmlformats.org/drawingml/2006/table">
            <a:tbl>
              <a:tblPr firstRow="1" bandRow="1">
                <a:tableStyleId>{5C22544A-7EE6-4342-B048-85BDC9FD1C3A}</a:tableStyleId>
              </a:tblPr>
              <a:tblGrid>
                <a:gridCol w="4864321"/>
              </a:tblGrid>
              <a:tr h="21416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Notes</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1760758">
                <a:tc>
                  <a:txBody>
                    <a:bodyPr/>
                    <a:lstStyle/>
                    <a:p>
                      <a:pPr algn="l"/>
                      <a:endParaRPr kumimoji="1" lang="ja-JP" altLang="en-US" sz="1050" dirty="0">
                        <a:latin typeface="メイリオ" pitchFamily="50" charset="-128"/>
                        <a:ea typeface="メイリオ"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4171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37" y="293091"/>
            <a:ext cx="5026726" cy="697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表 5"/>
          <p:cNvGraphicFramePr>
            <a:graphicFrameLocks noGrp="1"/>
          </p:cNvGraphicFramePr>
          <p:nvPr>
            <p:extLst>
              <p:ext uri="{D42A27DB-BD31-4B8C-83A1-F6EECF244321}">
                <p14:modId xmlns:p14="http://schemas.microsoft.com/office/powerpoint/2010/main" val="2972775164"/>
              </p:ext>
            </p:extLst>
          </p:nvPr>
        </p:nvGraphicFramePr>
        <p:xfrm>
          <a:off x="5626606" y="318168"/>
          <a:ext cx="4778635" cy="7000215"/>
        </p:xfrm>
        <a:graphic>
          <a:graphicData uri="http://schemas.openxmlformats.org/drawingml/2006/table">
            <a:tbl>
              <a:tblPr firstRow="1" bandRow="1">
                <a:tableStyleId>{5C22544A-7EE6-4342-B048-85BDC9FD1C3A}</a:tableStyleId>
              </a:tblPr>
              <a:tblGrid>
                <a:gridCol w="4778635"/>
              </a:tblGrid>
              <a:tr h="0">
                <a:tc>
                  <a:txBody>
                    <a:bodyPr/>
                    <a:lstStyle/>
                    <a:p>
                      <a:pPr algn="l"/>
                      <a:r>
                        <a:rPr kumimoji="1" lang="en-US" altLang="ja-JP" sz="1200" dirty="0" smtClean="0">
                          <a:latin typeface="Times New Roman" panose="02020603050405020304" pitchFamily="18" charset="0"/>
                          <a:ea typeface="メイリオ" pitchFamily="50" charset="-128"/>
                          <a:cs typeface="Times New Roman" panose="02020603050405020304" pitchFamily="18" charset="0"/>
                        </a:rPr>
                        <a:t>Notes</a:t>
                      </a:r>
                      <a:endParaRPr kumimoji="1" lang="ja-JP" altLang="en-US" sz="1200" dirty="0">
                        <a:latin typeface="Times New Roman" panose="02020603050405020304" pitchFamily="18" charset="0"/>
                        <a:ea typeface="メイリオ" pitchFamily="50" charset="-128"/>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50000"/>
                        <a:alpha val="74118"/>
                      </a:schemeClr>
                    </a:solidFill>
                  </a:tcPr>
                </a:tc>
              </a:tr>
              <a:tr h="6725895">
                <a:tc>
                  <a:txBody>
                    <a:bodyPr/>
                    <a:lstStyle/>
                    <a:p>
                      <a:pPr algn="l"/>
                      <a:endParaRPr kumimoji="1" lang="ja-JP" altLang="en-US" sz="1050" dirty="0">
                        <a:latin typeface="メイリオ" pitchFamily="50" charset="-128"/>
                        <a:ea typeface="メイリオ" pitchFamily="50" charset="-128"/>
                        <a:cs typeface="メイリオ" pitchFamily="50" charset="-128"/>
                      </a:endParaRPr>
                    </a:p>
                  </a:txBody>
                  <a:tcPr anchor="ctr">
                    <a:lnL w="63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pic>
        <p:nvPicPr>
          <p:cNvPr id="3085" name="Picture 13" descr="C:\Users\Saki\AppData\Local\Microsoft\Windows\INetCache\IE\6CLLS6R3\MC9003595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2031" y="5650641"/>
            <a:ext cx="1834286" cy="164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577865"/>
      </p:ext>
    </p:extLst>
  </p:cSld>
  <p:clrMapOvr>
    <a:masterClrMapping/>
  </p:clrMapOvr>
</p:sld>
</file>

<file path=ppt/theme/theme1.xml><?xml version="1.0" encoding="utf-8"?>
<a:theme xmlns:a="http://schemas.openxmlformats.org/drawingml/2006/main" name="22933_shiori_travel_sinpl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旅のしおり_A42つ折_シンプル.potx" id="{008FEEBD-941D-49F2-AD9D-D6C3F3C7610A}" vid="{25ED13C7-5D05-4A66-979A-97FD66AB21BB}"/>
    </a:ext>
  </a:extLst>
</a:theme>
</file>

<file path=docProps/app.xml><?xml version="1.0" encoding="utf-8"?>
<Properties xmlns="http://schemas.openxmlformats.org/officeDocument/2006/extended-properties" xmlns:vt="http://schemas.openxmlformats.org/officeDocument/2006/docPropsVTypes">
  <Template>22933_shiori_travel_sinple</Template>
  <TotalTime>445</TotalTime>
  <Words>603</Words>
  <Application>Microsoft Office PowerPoint</Application>
  <PresentationFormat>Custom</PresentationFormat>
  <Paragraphs>104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22933_shiori_travel_sinple</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Saki Takagaki</dc:creator>
  <cp:lastModifiedBy>Saki Takagaki</cp:lastModifiedBy>
  <cp:revision>29</cp:revision>
  <cp:lastPrinted>2014-05-01T22:00:52Z</cp:lastPrinted>
  <dcterms:created xsi:type="dcterms:W3CDTF">2014-04-28T04:26:38Z</dcterms:created>
  <dcterms:modified xsi:type="dcterms:W3CDTF">2014-05-01T22:01:45Z</dcterms:modified>
</cp:coreProperties>
</file>